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3" r:id="rId5"/>
    <p:sldMasterId id="2147483771" r:id="rId6"/>
    <p:sldMasterId id="2147483780" r:id="rId7"/>
  </p:sldMasterIdLst>
  <p:notesMasterIdLst>
    <p:notesMasterId r:id="rId15"/>
  </p:notesMasterIdLst>
  <p:sldIdLst>
    <p:sldId id="335" r:id="rId8"/>
    <p:sldId id="547" r:id="rId9"/>
    <p:sldId id="3095" r:id="rId10"/>
    <p:sldId id="3140" r:id="rId11"/>
    <p:sldId id="3149" r:id="rId12"/>
    <p:sldId id="257" r:id="rId13"/>
    <p:sldId id="3136" r:id="rId14"/>
  </p:sldIdLst>
  <p:sldSz cx="9144000" cy="5143500" type="screen16x9"/>
  <p:notesSz cx="7023100" cy="9309100"/>
  <p:defaultTextStyle>
    <a:defPPr>
      <a:defRPr lang="en-US"/>
    </a:defPPr>
    <a:lvl1pPr algn="l" rtl="0" fontAlgn="base">
      <a:spcBef>
        <a:spcPct val="0"/>
      </a:spcBef>
      <a:spcAft>
        <a:spcPct val="0"/>
      </a:spcAft>
      <a:defRPr kern="1200">
        <a:solidFill>
          <a:schemeClr val="tx1"/>
        </a:solidFill>
        <a:latin typeface="Arial Narrow" pitchFamily="34" charset="0"/>
        <a:ea typeface="+mn-ea"/>
        <a:cs typeface="+mn-cs"/>
      </a:defRPr>
    </a:lvl1pPr>
    <a:lvl2pPr marL="457200" algn="l" rtl="0" fontAlgn="base">
      <a:spcBef>
        <a:spcPct val="0"/>
      </a:spcBef>
      <a:spcAft>
        <a:spcPct val="0"/>
      </a:spcAft>
      <a:defRPr kern="1200">
        <a:solidFill>
          <a:schemeClr val="tx1"/>
        </a:solidFill>
        <a:latin typeface="Arial Narrow" pitchFamily="34" charset="0"/>
        <a:ea typeface="+mn-ea"/>
        <a:cs typeface="+mn-cs"/>
      </a:defRPr>
    </a:lvl2pPr>
    <a:lvl3pPr marL="914400" algn="l" rtl="0" fontAlgn="base">
      <a:spcBef>
        <a:spcPct val="0"/>
      </a:spcBef>
      <a:spcAft>
        <a:spcPct val="0"/>
      </a:spcAft>
      <a:defRPr kern="1200">
        <a:solidFill>
          <a:schemeClr val="tx1"/>
        </a:solidFill>
        <a:latin typeface="Arial Narrow" pitchFamily="34" charset="0"/>
        <a:ea typeface="+mn-ea"/>
        <a:cs typeface="+mn-cs"/>
      </a:defRPr>
    </a:lvl3pPr>
    <a:lvl4pPr marL="1371600" algn="l" rtl="0" fontAlgn="base">
      <a:spcBef>
        <a:spcPct val="0"/>
      </a:spcBef>
      <a:spcAft>
        <a:spcPct val="0"/>
      </a:spcAft>
      <a:defRPr kern="1200">
        <a:solidFill>
          <a:schemeClr val="tx1"/>
        </a:solidFill>
        <a:latin typeface="Arial Narrow" pitchFamily="34" charset="0"/>
        <a:ea typeface="+mn-ea"/>
        <a:cs typeface="+mn-cs"/>
      </a:defRPr>
    </a:lvl4pPr>
    <a:lvl5pPr marL="1828800" algn="l" rtl="0" fontAlgn="base">
      <a:spcBef>
        <a:spcPct val="0"/>
      </a:spcBef>
      <a:spcAft>
        <a:spcPct val="0"/>
      </a:spcAft>
      <a:defRPr kern="1200">
        <a:solidFill>
          <a:schemeClr val="tx1"/>
        </a:solidFill>
        <a:latin typeface="Arial Narrow" pitchFamily="34" charset="0"/>
        <a:ea typeface="+mn-ea"/>
        <a:cs typeface="+mn-cs"/>
      </a:defRPr>
    </a:lvl5pPr>
    <a:lvl6pPr marL="2286000" algn="l" defTabSz="914400" rtl="0" eaLnBrk="1" latinLnBrk="0" hangingPunct="1">
      <a:defRPr kern="1200">
        <a:solidFill>
          <a:schemeClr val="tx1"/>
        </a:solidFill>
        <a:latin typeface="Arial Narrow" pitchFamily="34" charset="0"/>
        <a:ea typeface="+mn-ea"/>
        <a:cs typeface="+mn-cs"/>
      </a:defRPr>
    </a:lvl6pPr>
    <a:lvl7pPr marL="2743200" algn="l" defTabSz="914400" rtl="0" eaLnBrk="1" latinLnBrk="0" hangingPunct="1">
      <a:defRPr kern="1200">
        <a:solidFill>
          <a:schemeClr val="tx1"/>
        </a:solidFill>
        <a:latin typeface="Arial Narrow" pitchFamily="34" charset="0"/>
        <a:ea typeface="+mn-ea"/>
        <a:cs typeface="+mn-cs"/>
      </a:defRPr>
    </a:lvl7pPr>
    <a:lvl8pPr marL="3200400" algn="l" defTabSz="914400" rtl="0" eaLnBrk="1" latinLnBrk="0" hangingPunct="1">
      <a:defRPr kern="1200">
        <a:solidFill>
          <a:schemeClr val="tx1"/>
        </a:solidFill>
        <a:latin typeface="Arial Narrow" pitchFamily="34" charset="0"/>
        <a:ea typeface="+mn-ea"/>
        <a:cs typeface="+mn-cs"/>
      </a:defRPr>
    </a:lvl8pPr>
    <a:lvl9pPr marL="3657600" algn="l" defTabSz="914400" rtl="0" eaLnBrk="1" latinLnBrk="0" hangingPunct="1">
      <a:defRPr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956">
          <p15:clr>
            <a:srgbClr val="A4A3A4"/>
          </p15:clr>
        </p15:guide>
        <p15:guide id="2" pos="5600">
          <p15:clr>
            <a:srgbClr val="A4A3A4"/>
          </p15:clr>
        </p15:guide>
        <p15:guide id="3" pos="5668">
          <p15:clr>
            <a:srgbClr val="A4A3A4"/>
          </p15:clr>
        </p15:guide>
        <p15:guide id="4" orient="horz" pos="609">
          <p15:clr>
            <a:srgbClr val="A4A3A4"/>
          </p15:clr>
        </p15:guide>
        <p15:guide id="5" orient="horz" pos="2805">
          <p15:clr>
            <a:srgbClr val="A4A3A4"/>
          </p15:clr>
        </p15:guide>
        <p15:guide id="6" orient="horz" pos="424">
          <p15:clr>
            <a:srgbClr val="A4A3A4"/>
          </p15:clr>
        </p15:guide>
        <p15:guide id="7" orient="horz" pos="648">
          <p15:clr>
            <a:srgbClr val="A4A3A4"/>
          </p15:clr>
        </p15:guide>
        <p15:guide id="8" orient="horz" pos="780">
          <p15:clr>
            <a:srgbClr val="A4A3A4"/>
          </p15:clr>
        </p15:guide>
        <p15:guide id="9" pos="945">
          <p15:clr>
            <a:srgbClr val="A4A3A4"/>
          </p15:clr>
        </p15:guide>
        <p15:guide id="10" pos="2097">
          <p15:clr>
            <a:srgbClr val="A4A3A4"/>
          </p15:clr>
        </p15:guide>
        <p15:guide id="11" pos="505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Award, Ryan" initials="MR" lastIdx="1" clrIdx="0">
    <p:extLst>
      <p:ext uri="{19B8F6BF-5375-455C-9EA6-DF929625EA0E}">
        <p15:presenceInfo xmlns:p15="http://schemas.microsoft.com/office/powerpoint/2012/main" userId="S-1-5-21-577582919-1435025626-1914702595-35883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7A1E1F"/>
    <a:srgbClr val="9A2626"/>
    <a:srgbClr val="902424"/>
    <a:srgbClr val="26BCD7"/>
    <a:srgbClr val="53BD46"/>
    <a:srgbClr val="DAEEF3"/>
    <a:srgbClr val="005984"/>
    <a:srgbClr val="0B3E5D"/>
    <a:srgbClr val="CC6A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58" autoAdjust="0"/>
    <p:restoredTop sz="60899" autoAdjust="0"/>
  </p:normalViewPr>
  <p:slideViewPr>
    <p:cSldViewPr snapToGrid="0">
      <p:cViewPr varScale="1">
        <p:scale>
          <a:sx n="54" d="100"/>
          <a:sy n="54" d="100"/>
        </p:scale>
        <p:origin x="748" y="36"/>
      </p:cViewPr>
      <p:guideLst>
        <p:guide orient="horz" pos="2956"/>
        <p:guide pos="5600"/>
        <p:guide pos="5668"/>
        <p:guide orient="horz" pos="609"/>
        <p:guide orient="horz" pos="2805"/>
        <p:guide orient="horz" pos="424"/>
        <p:guide orient="horz" pos="648"/>
        <p:guide orient="horz" pos="780"/>
        <p:guide pos="945"/>
        <p:guide pos="2097"/>
        <p:guide pos="505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ythe, Jimmy" userId="9123b30f-f17c-459a-ba0a-2a2779b356ac" providerId="ADAL" clId="{0BE3C8BB-3978-4425-836C-EF0A55D04912}"/>
    <pc:docChg chg="delSld">
      <pc:chgData name="Flythe, Jimmy" userId="9123b30f-f17c-459a-ba0a-2a2779b356ac" providerId="ADAL" clId="{0BE3C8BB-3978-4425-836C-EF0A55D04912}" dt="2022-08-16T13:21:14.248" v="5" actId="47"/>
      <pc:docMkLst>
        <pc:docMk/>
      </pc:docMkLst>
      <pc:sldChg chg="del">
        <pc:chgData name="Flythe, Jimmy" userId="9123b30f-f17c-459a-ba0a-2a2779b356ac" providerId="ADAL" clId="{0BE3C8BB-3978-4425-836C-EF0A55D04912}" dt="2022-08-16T13:21:05.045" v="0" actId="47"/>
        <pc:sldMkLst>
          <pc:docMk/>
          <pc:sldMk cId="2961112709" sldId="553"/>
        </pc:sldMkLst>
      </pc:sldChg>
      <pc:sldChg chg="del">
        <pc:chgData name="Flythe, Jimmy" userId="9123b30f-f17c-459a-ba0a-2a2779b356ac" providerId="ADAL" clId="{0BE3C8BB-3978-4425-836C-EF0A55D04912}" dt="2022-08-16T13:21:08.884" v="2" actId="47"/>
        <pc:sldMkLst>
          <pc:docMk/>
          <pc:sldMk cId="935082851" sldId="554"/>
        </pc:sldMkLst>
      </pc:sldChg>
      <pc:sldChg chg="del">
        <pc:chgData name="Flythe, Jimmy" userId="9123b30f-f17c-459a-ba0a-2a2779b356ac" providerId="ADAL" clId="{0BE3C8BB-3978-4425-836C-EF0A55D04912}" dt="2022-08-16T13:21:07.681" v="1" actId="47"/>
        <pc:sldMkLst>
          <pc:docMk/>
          <pc:sldMk cId="2309059214" sldId="2465"/>
        </pc:sldMkLst>
      </pc:sldChg>
      <pc:sldChg chg="del">
        <pc:chgData name="Flythe, Jimmy" userId="9123b30f-f17c-459a-ba0a-2a2779b356ac" providerId="ADAL" clId="{0BE3C8BB-3978-4425-836C-EF0A55D04912}" dt="2022-08-16T13:21:11.219" v="3" actId="47"/>
        <pc:sldMkLst>
          <pc:docMk/>
          <pc:sldMk cId="745417401" sldId="3089"/>
        </pc:sldMkLst>
      </pc:sldChg>
      <pc:sldChg chg="del">
        <pc:chgData name="Flythe, Jimmy" userId="9123b30f-f17c-459a-ba0a-2a2779b356ac" providerId="ADAL" clId="{0BE3C8BB-3978-4425-836C-EF0A55D04912}" dt="2022-08-16T13:21:13.377" v="4" actId="47"/>
        <pc:sldMkLst>
          <pc:docMk/>
          <pc:sldMk cId="3807640835" sldId="3096"/>
        </pc:sldMkLst>
      </pc:sldChg>
      <pc:sldChg chg="del">
        <pc:chgData name="Flythe, Jimmy" userId="9123b30f-f17c-459a-ba0a-2a2779b356ac" providerId="ADAL" clId="{0BE3C8BB-3978-4425-836C-EF0A55D04912}" dt="2022-08-16T13:21:14.248" v="5" actId="47"/>
        <pc:sldMkLst>
          <pc:docMk/>
          <pc:sldMk cId="2682021491" sldId="3148"/>
        </pc:sldMkLst>
      </pc:sldChg>
      <pc:sldMasterChg chg="delSldLayout">
        <pc:chgData name="Flythe, Jimmy" userId="9123b30f-f17c-459a-ba0a-2a2779b356ac" providerId="ADAL" clId="{0BE3C8BB-3978-4425-836C-EF0A55D04912}" dt="2022-08-16T13:21:07.681" v="1" actId="47"/>
        <pc:sldMasterMkLst>
          <pc:docMk/>
          <pc:sldMasterMk cId="0" sldId="2147483648"/>
        </pc:sldMasterMkLst>
        <pc:sldLayoutChg chg="del">
          <pc:chgData name="Flythe, Jimmy" userId="9123b30f-f17c-459a-ba0a-2a2779b356ac" providerId="ADAL" clId="{0BE3C8BB-3978-4425-836C-EF0A55D04912}" dt="2022-08-16T13:21:07.681" v="1" actId="47"/>
          <pc:sldLayoutMkLst>
            <pc:docMk/>
            <pc:sldMasterMk cId="0" sldId="2147483648"/>
            <pc:sldLayoutMk cId="993577116" sldId="21474837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15" tIns="46657" rIns="93315" bIns="46657" numCol="1" anchor="t" anchorCtr="0" compatLnSpc="1">
            <a:prstTxWarp prst="textNoShape">
              <a:avLst/>
            </a:prstTxWarp>
          </a:bodyPr>
          <a:lstStyle>
            <a:lvl1pPr>
              <a:defRPr sz="1200">
                <a:latin typeface="Arial" charset="0"/>
              </a:defRPr>
            </a:lvl1pPr>
          </a:lstStyle>
          <a:p>
            <a:endParaRPr lang="en-US"/>
          </a:p>
        </p:txBody>
      </p:sp>
      <p:sp>
        <p:nvSpPr>
          <p:cNvPr id="4099" name="Rectangle 3"/>
          <p:cNvSpPr>
            <a:spLocks noGrp="1" noChangeArrowheads="1"/>
          </p:cNvSpPr>
          <p:nvPr>
            <p:ph type="dt" idx="1"/>
          </p:nvPr>
        </p:nvSpPr>
        <p:spPr bwMode="auto">
          <a:xfrm>
            <a:off x="3978132" y="0"/>
            <a:ext cx="3043343" cy="465455"/>
          </a:xfrm>
          <a:prstGeom prst="rect">
            <a:avLst/>
          </a:prstGeom>
          <a:noFill/>
          <a:ln w="9525">
            <a:noFill/>
            <a:miter lim="800000"/>
            <a:headEnd/>
            <a:tailEnd/>
          </a:ln>
          <a:effectLst/>
        </p:spPr>
        <p:txBody>
          <a:bodyPr vert="horz" wrap="square" lIns="93315" tIns="46657" rIns="93315" bIns="46657" numCol="1" anchor="t" anchorCtr="0" compatLnSpc="1">
            <a:prstTxWarp prst="textNoShape">
              <a:avLst/>
            </a:prstTxWarp>
          </a:bodyPr>
          <a:lstStyle>
            <a:lvl1pPr algn="r">
              <a:defRPr sz="1200">
                <a:latin typeface="Arial" charset="0"/>
              </a:defRPr>
            </a:lvl1pPr>
          </a:lstStyle>
          <a:p>
            <a:endParaRPr lang="en-US"/>
          </a:p>
        </p:txBody>
      </p:sp>
      <p:sp>
        <p:nvSpPr>
          <p:cNvPr id="4100" name="Rectangle 4"/>
          <p:cNvSpPr>
            <a:spLocks noGrp="1" noRot="1" noChangeAspect="1" noChangeArrowheads="1" noTextEdit="1"/>
          </p:cNvSpPr>
          <p:nvPr>
            <p:ph type="sldImg" idx="2"/>
          </p:nvPr>
        </p:nvSpPr>
        <p:spPr bwMode="auto">
          <a:xfrm>
            <a:off x="407988" y="696913"/>
            <a:ext cx="6207125" cy="34925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2310" y="4421823"/>
            <a:ext cx="5618480" cy="4189095"/>
          </a:xfrm>
          <a:prstGeom prst="rect">
            <a:avLst/>
          </a:prstGeom>
          <a:noFill/>
          <a:ln w="9525">
            <a:noFill/>
            <a:miter lim="800000"/>
            <a:headEnd/>
            <a:tailEnd/>
          </a:ln>
          <a:effectLst/>
        </p:spPr>
        <p:txBody>
          <a:bodyPr vert="horz" wrap="square" lIns="93315" tIns="46657" rIns="93315" bIns="46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842029"/>
            <a:ext cx="3043343" cy="465455"/>
          </a:xfrm>
          <a:prstGeom prst="rect">
            <a:avLst/>
          </a:prstGeom>
          <a:noFill/>
          <a:ln w="9525">
            <a:noFill/>
            <a:miter lim="800000"/>
            <a:headEnd/>
            <a:tailEnd/>
          </a:ln>
          <a:effectLst/>
        </p:spPr>
        <p:txBody>
          <a:bodyPr vert="horz" wrap="square" lIns="93315" tIns="46657" rIns="93315" bIns="46657" numCol="1" anchor="b" anchorCtr="0" compatLnSpc="1">
            <a:prstTxWarp prst="textNoShape">
              <a:avLst/>
            </a:prstTxWarp>
          </a:bodyPr>
          <a:lstStyle>
            <a:lvl1pPr>
              <a:defRPr sz="1200">
                <a:latin typeface="Arial" charset="0"/>
              </a:defRPr>
            </a:lvl1pPr>
          </a:lstStyle>
          <a:p>
            <a:endParaRPr lang="en-US"/>
          </a:p>
        </p:txBody>
      </p:sp>
      <p:sp>
        <p:nvSpPr>
          <p:cNvPr id="4103" name="Rectangle 7"/>
          <p:cNvSpPr>
            <a:spLocks noGrp="1" noChangeArrowheads="1"/>
          </p:cNvSpPr>
          <p:nvPr>
            <p:ph type="sldNum" sz="quarter" idx="5"/>
          </p:nvPr>
        </p:nvSpPr>
        <p:spPr bwMode="auto">
          <a:xfrm>
            <a:off x="3978132" y="8842029"/>
            <a:ext cx="3043343" cy="465455"/>
          </a:xfrm>
          <a:prstGeom prst="rect">
            <a:avLst/>
          </a:prstGeom>
          <a:noFill/>
          <a:ln w="9525">
            <a:noFill/>
            <a:miter lim="800000"/>
            <a:headEnd/>
            <a:tailEnd/>
          </a:ln>
          <a:effectLst/>
        </p:spPr>
        <p:txBody>
          <a:bodyPr vert="horz" wrap="square" lIns="93315" tIns="46657" rIns="93315" bIns="46657" numCol="1" anchor="b" anchorCtr="0" compatLnSpc="1">
            <a:prstTxWarp prst="textNoShape">
              <a:avLst/>
            </a:prstTxWarp>
          </a:bodyPr>
          <a:lstStyle>
            <a:lvl1pPr algn="r">
              <a:defRPr sz="1200">
                <a:latin typeface="Arial" charset="0"/>
              </a:defRPr>
            </a:lvl1pPr>
          </a:lstStyle>
          <a:p>
            <a:fld id="{A4A67883-92E7-4000-AEC0-9CEDF892DDAB}" type="slidenum">
              <a:rPr lang="en-US"/>
              <a:pPr/>
              <a:t>‹#›</a:t>
            </a:fld>
            <a:endParaRPr lang="en-US"/>
          </a:p>
        </p:txBody>
      </p:sp>
    </p:spTree>
    <p:extLst>
      <p:ext uri="{BB962C8B-B14F-4D97-AF65-F5344CB8AC3E}">
        <p14:creationId xmlns:p14="http://schemas.microsoft.com/office/powerpoint/2010/main" val="9226447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67883-92E7-4000-AEC0-9CEDF892DDAB}" type="slidenum">
              <a:rPr lang="en-US" smtClean="0"/>
              <a:pPr/>
              <a:t>1</a:t>
            </a:fld>
            <a:endParaRPr lang="en-US"/>
          </a:p>
        </p:txBody>
      </p:sp>
    </p:spTree>
    <p:extLst>
      <p:ext uri="{BB962C8B-B14F-4D97-AF65-F5344CB8AC3E}">
        <p14:creationId xmlns:p14="http://schemas.microsoft.com/office/powerpoint/2010/main" val="205878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data is as of Dec. 31, 2020</a:t>
            </a:r>
          </a:p>
        </p:txBody>
      </p:sp>
      <p:sp>
        <p:nvSpPr>
          <p:cNvPr id="4" name="Slide Number Placeholder 3"/>
          <p:cNvSpPr>
            <a:spLocks noGrp="1"/>
          </p:cNvSpPr>
          <p:nvPr>
            <p:ph type="sldNum" sz="quarter" idx="10"/>
          </p:nvPr>
        </p:nvSpPr>
        <p:spPr/>
        <p:txBody>
          <a:bodyPr/>
          <a:lstStyle/>
          <a:p>
            <a:fld id="{73B9ACAB-0F6F-4EB4-8D0B-8D92C63C3588}" type="slidenum">
              <a:rPr lang="en-US" smtClean="0"/>
              <a:t>2</a:t>
            </a:fld>
            <a:endParaRPr lang="en-US" dirty="0"/>
          </a:p>
        </p:txBody>
      </p:sp>
    </p:spTree>
    <p:extLst>
      <p:ext uri="{BB962C8B-B14F-4D97-AF65-F5344CB8AC3E}">
        <p14:creationId xmlns:p14="http://schemas.microsoft.com/office/powerpoint/2010/main" val="132930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a:xfrm>
            <a:off x="701675" y="4421189"/>
            <a:ext cx="5619750" cy="4189412"/>
          </a:xfrm>
          <a:prstGeom prst="rect">
            <a:avLst/>
          </a:prstGeom>
        </p:spPr>
        <p:txBody>
          <a:bodyPr/>
          <a:lstStyle/>
          <a:p>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To achieve the clean energy priorities that we’ve laid out in the Carbon Plan we need to lean into new technology like  battery storage and renewables. That’s also going to require some strategic grid improvements. </a:t>
            </a:r>
          </a:p>
          <a:p>
            <a:pPr lvl="0"/>
            <a:endParaRPr lang="en-US" sz="1600" dirty="0">
              <a:solidFill>
                <a:srgbClr val="696969"/>
              </a:solidFill>
              <a:effectLst/>
              <a:latin typeface="Arial" panose="020B0604020202020204" pitchFamily="34" charset="0"/>
              <a:ea typeface="Arial" panose="020B0604020202020204" pitchFamily="34" charset="0"/>
            </a:endParaRPr>
          </a:p>
          <a:p>
            <a:pPr lvl="0"/>
            <a:r>
              <a:rPr lang="en-US" sz="1600" dirty="0">
                <a:solidFill>
                  <a:srgbClr val="696969"/>
                </a:solidFill>
                <a:effectLst/>
                <a:latin typeface="Arial" panose="020B0604020202020204" pitchFamily="34" charset="0"/>
                <a:ea typeface="Arial" panose="020B0604020202020204" pitchFamily="34" charset="0"/>
              </a:rPr>
              <a:t>Grid investments and operational flexibility are critically important to both the pace and the reliability of the energy transition. Grid investments enable the interconnection of  solar, storage and other renewable resources.</a:t>
            </a:r>
          </a:p>
          <a:p>
            <a:pPr lvl="0"/>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What do I mean when I say grid?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power grid is a complex machine that delivers power from power plants to your home or business. Sometimes, it helps to think of the power grid as a road system, upon which electricity travels across regions and towns, to you. </a:t>
            </a:r>
          </a:p>
          <a:p>
            <a:pPr lvl="0"/>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pPr marL="457146" lvl="1">
              <a:defRPr/>
            </a:pPr>
            <a:endParaRPr lang="en-US" dirty="0"/>
          </a:p>
        </p:txBody>
      </p:sp>
    </p:spTree>
    <p:extLst>
      <p:ext uri="{BB962C8B-B14F-4D97-AF65-F5344CB8AC3E}">
        <p14:creationId xmlns:p14="http://schemas.microsoft.com/office/powerpoint/2010/main" val="3869016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794F66D-D303-4AED-A924-B71743417106}"/>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Lots of work is underway to reduce carbon dioxide emissions at our power plants through the Carolinas Carbon Plan.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May, Duke Energy filed its Carbon Plan with the N.C. Utilities Commission.  This plan was written with the critical input from hundreds of interested organizations across the Carolinas.  More than 500 individuals representing over 300 organizations from North Carolina and South Carolina met and provided input.  We used their feedback to draft the Carolinas Carbon Plan. It’s a  roadmap for cleaner power but most importantly is still makes affordability and reliability a top priority.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carbon plan targets emissions at the company’s power plants with a goal of reducing CO2 by 70 percent by 2030 and achieving net zero emissions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Carolinas Carbon Plan is the direct result of bipartisan, landmark legislation passed by the General Assembly and the Governor last October. The legislation required these significant carbon reductions, and our company was required to work with stakeholders and develop the plan that we submitted in May.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Now the Utilities Commission will review it. They are holding their own public hearings on the plan.  Later this year, they will produce the final results.</a:t>
            </a:r>
          </a:p>
          <a:p>
            <a:pPr lvl="0"/>
            <a:endParaRPr lang="en-US"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our grid resiliency work is to prepare for storms and hurricanes. You can see the update tropical outlook released by NOAA earlier this month.</a:t>
            </a:r>
          </a:p>
          <a:p>
            <a:r>
              <a:rPr lang="en-US" dirty="0"/>
              <a:t>Our own Duke Energy meteorologists are predicting 19 named storms, 9 hurricanes, 4 major hurricanes and 5 gulf storms. </a:t>
            </a:r>
          </a:p>
          <a:p>
            <a:endParaRPr lang="en-US" dirty="0"/>
          </a:p>
          <a:p>
            <a:r>
              <a:rPr lang="en-US" dirty="0"/>
              <a:t>This is a slight decrease in overall storm activity from last year but still above average active season. We have a detailed storm response plan. Hank and I are your contacts during storm events.  </a:t>
            </a:r>
          </a:p>
        </p:txBody>
      </p:sp>
      <p:sp>
        <p:nvSpPr>
          <p:cNvPr id="4" name="Slide Number Placeholder 3"/>
          <p:cNvSpPr>
            <a:spLocks noGrp="1"/>
          </p:cNvSpPr>
          <p:nvPr>
            <p:ph type="sldNum" sz="quarter" idx="5"/>
          </p:nvPr>
        </p:nvSpPr>
        <p:spPr/>
        <p:txBody>
          <a:bodyPr/>
          <a:lstStyle/>
          <a:p>
            <a:fld id="{A4A67883-92E7-4000-AEC0-9CEDF892DDAB}" type="slidenum">
              <a:rPr lang="en-US" smtClean="0"/>
              <a:pPr/>
              <a:t>6</a:t>
            </a:fld>
            <a:endParaRPr lang="en-US"/>
          </a:p>
        </p:txBody>
      </p:sp>
    </p:spTree>
    <p:extLst>
      <p:ext uri="{BB962C8B-B14F-4D97-AF65-F5344CB8AC3E}">
        <p14:creationId xmlns:p14="http://schemas.microsoft.com/office/powerpoint/2010/main" val="398822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A67883-92E7-4000-AEC0-9CEDF892DDA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02513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26.jp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0C8C3-B7DC-9C42-9AA4-0107C64C14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5_Title Slide">
    <p:bg>
      <p:bgPr>
        <a:solidFill>
          <a:schemeClr val="accent1"/>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5747" cy="5143500"/>
          </a:xfrm>
          <a:prstGeom prst="rect">
            <a:avLst/>
          </a:prstGeom>
        </p:spPr>
      </p:pic>
      <p:sp>
        <p:nvSpPr>
          <p:cNvPr id="42" name="Rectangle 41"/>
          <p:cNvSpPr/>
          <p:nvPr/>
        </p:nvSpPr>
        <p:spPr>
          <a:xfrm>
            <a:off x="2275" y="9382"/>
            <a:ext cx="9144000" cy="5143500"/>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p:cNvGrpSpPr/>
          <p:nvPr/>
        </p:nvGrpSpPr>
        <p:grpSpPr>
          <a:xfrm>
            <a:off x="6473641" y="3416976"/>
            <a:ext cx="2670357" cy="1726524"/>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grpSp>
        <p:nvGrpSpPr>
          <p:cNvPr id="17" name="Group 16"/>
          <p:cNvGrpSpPr/>
          <p:nvPr/>
        </p:nvGrpSpPr>
        <p:grpSpPr>
          <a:xfrm>
            <a:off x="-7" y="0"/>
            <a:ext cx="2680304" cy="173295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sp>
        <p:nvSpPr>
          <p:cNvPr id="26" name="Title 1"/>
          <p:cNvSpPr>
            <a:spLocks noGrp="1"/>
          </p:cNvSpPr>
          <p:nvPr>
            <p:ph type="ctrTitle"/>
          </p:nvPr>
        </p:nvSpPr>
        <p:spPr>
          <a:xfrm>
            <a:off x="767772" y="2995873"/>
            <a:ext cx="4864100" cy="411953"/>
          </a:xfrm>
        </p:spPr>
        <p:txBody>
          <a:bodyPr anchor="b">
            <a:noAutofit/>
          </a:bodyPr>
          <a:lstStyle>
            <a:lvl1pPr algn="l">
              <a:defRPr sz="21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247273473"/>
      </p:ext>
    </p:extLst>
  </p:cSld>
  <p:clrMapOvr>
    <a:masterClrMapping/>
  </p:clrMapOvr>
  <p:hf sldNum="0" hdr="0" ft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6_Title Slide">
    <p:bg>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a:ext>
            </a:extLst>
          </a:blip>
          <a:srcRect r="-264"/>
          <a:stretch/>
        </p:blipFill>
        <p:spPr>
          <a:xfrm>
            <a:off x="1" y="12032"/>
            <a:ext cx="9168062" cy="5125453"/>
          </a:xfrm>
          <a:prstGeom prst="rect">
            <a:avLst/>
          </a:prstGeom>
        </p:spPr>
      </p:pic>
      <p:sp>
        <p:nvSpPr>
          <p:cNvPr id="42" name="Rectangle 41"/>
          <p:cNvSpPr/>
          <p:nvPr/>
        </p:nvSpPr>
        <p:spPr>
          <a:xfrm>
            <a:off x="2275" y="9382"/>
            <a:ext cx="9144000" cy="5143500"/>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p:cNvGrpSpPr/>
          <p:nvPr/>
        </p:nvGrpSpPr>
        <p:grpSpPr>
          <a:xfrm>
            <a:off x="6473641" y="3416976"/>
            <a:ext cx="2670357" cy="1726524"/>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grpSp>
        <p:nvGrpSpPr>
          <p:cNvPr id="17" name="Group 16"/>
          <p:cNvGrpSpPr/>
          <p:nvPr/>
        </p:nvGrpSpPr>
        <p:grpSpPr>
          <a:xfrm>
            <a:off x="-7" y="0"/>
            <a:ext cx="2680304" cy="173295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sp>
        <p:nvSpPr>
          <p:cNvPr id="13" name="Title 1"/>
          <p:cNvSpPr>
            <a:spLocks noGrp="1"/>
          </p:cNvSpPr>
          <p:nvPr>
            <p:ph type="ctrTitle"/>
          </p:nvPr>
        </p:nvSpPr>
        <p:spPr>
          <a:xfrm>
            <a:off x="767772" y="2995873"/>
            <a:ext cx="4864100" cy="411953"/>
          </a:xfrm>
        </p:spPr>
        <p:txBody>
          <a:bodyPr anchor="b">
            <a:noAutofit/>
          </a:bodyPr>
          <a:lstStyle>
            <a:lvl1pPr algn="l">
              <a:defRPr sz="21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85427664"/>
      </p:ext>
    </p:extLst>
  </p:cSld>
  <p:clrMapOvr>
    <a:masterClrMapping/>
  </p:clrMapOvr>
  <p:hf sldNum="0" hdr="0" ft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9_Title Slide">
    <p:bg>
      <p:bgRef idx="1003">
        <a:schemeClr val="bg2"/>
      </p:bgRef>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a:ext>
            </a:extLst>
          </a:blip>
          <a:srcRect l="-56"/>
          <a:stretch/>
        </p:blipFill>
        <p:spPr>
          <a:xfrm>
            <a:off x="1" y="0"/>
            <a:ext cx="9144000" cy="5143500"/>
          </a:xfrm>
          <a:prstGeom prst="rect">
            <a:avLst/>
          </a:prstGeom>
        </p:spPr>
      </p:pic>
      <p:sp>
        <p:nvSpPr>
          <p:cNvPr id="42" name="Rectangle 41"/>
          <p:cNvSpPr/>
          <p:nvPr/>
        </p:nvSpPr>
        <p:spPr>
          <a:xfrm>
            <a:off x="-9" y="0"/>
            <a:ext cx="9144000" cy="5143500"/>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grpSp>
        <p:nvGrpSpPr>
          <p:cNvPr id="17" name="Group 16"/>
          <p:cNvGrpSpPr/>
          <p:nvPr/>
        </p:nvGrpSpPr>
        <p:grpSpPr>
          <a:xfrm>
            <a:off x="-7" y="-6098"/>
            <a:ext cx="2680304" cy="1732955"/>
            <a:chOff x="-7" y="-1"/>
            <a:chExt cx="2680304" cy="2310607"/>
          </a:xfrm>
          <a:solidFill>
            <a:schemeClr val="accent5">
              <a:lumMod val="60000"/>
              <a:lumOff val="40000"/>
              <a:alpha val="28000"/>
            </a:schemeClr>
          </a:solidFill>
        </p:grpSpPr>
        <p:sp>
          <p:nvSpPr>
            <p:cNvPr id="19" name="Isosceles Triangle 18"/>
            <p:cNvSpPr/>
            <p:nvPr userDrawn="1"/>
          </p:nvSpPr>
          <p:spPr>
            <a:xfrm flipH="1" flipV="1">
              <a:off x="-6" y="0"/>
              <a:ext cx="2362197" cy="203637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sp>
        <p:nvSpPr>
          <p:cNvPr id="21" name="Isosceles Triangle 20"/>
          <p:cNvSpPr/>
          <p:nvPr/>
        </p:nvSpPr>
        <p:spPr>
          <a:xfrm rot="5400000" flipV="1">
            <a:off x="7008190" y="2983083"/>
            <a:ext cx="2010228" cy="2310607"/>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6" name="Isosceles Triangle 25"/>
          <p:cNvSpPr/>
          <p:nvPr/>
        </p:nvSpPr>
        <p:spPr>
          <a:xfrm rot="5400000" flipV="1">
            <a:off x="7239989" y="3239487"/>
            <a:ext cx="1771648" cy="2036377"/>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Title 1"/>
          <p:cNvSpPr>
            <a:spLocks noGrp="1"/>
          </p:cNvSpPr>
          <p:nvPr>
            <p:ph type="ctrTitle"/>
          </p:nvPr>
        </p:nvSpPr>
        <p:spPr>
          <a:xfrm>
            <a:off x="767772" y="2995873"/>
            <a:ext cx="4864100" cy="411953"/>
          </a:xfrm>
        </p:spPr>
        <p:txBody>
          <a:bodyPr anchor="b">
            <a:noAutofit/>
          </a:bodyPr>
          <a:lstStyle>
            <a:lvl1pPr algn="l">
              <a:defRPr sz="2100" b="1">
                <a:solidFill>
                  <a:schemeClr val="bg2">
                    <a:lumMod val="25000"/>
                  </a:schemeClr>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61792304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2_Title Slide">
    <p:bg>
      <p:bgRef idx="1003">
        <a:schemeClr val="bg2"/>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2" name="Rectangle 41"/>
          <p:cNvSpPr/>
          <p:nvPr/>
        </p:nvSpPr>
        <p:spPr>
          <a:xfrm>
            <a:off x="-9" y="0"/>
            <a:ext cx="9144000" cy="5143500"/>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grpSp>
        <p:nvGrpSpPr>
          <p:cNvPr id="17" name="Group 16"/>
          <p:cNvGrpSpPr/>
          <p:nvPr/>
        </p:nvGrpSpPr>
        <p:grpSpPr>
          <a:xfrm>
            <a:off x="-7" y="-6098"/>
            <a:ext cx="2680304" cy="1732955"/>
            <a:chOff x="-7" y="-1"/>
            <a:chExt cx="2680304" cy="2310607"/>
          </a:xfrm>
          <a:solidFill>
            <a:schemeClr val="accent5">
              <a:lumMod val="60000"/>
              <a:lumOff val="40000"/>
              <a:alpha val="28000"/>
            </a:schemeClr>
          </a:solidFill>
        </p:grpSpPr>
        <p:sp>
          <p:nvSpPr>
            <p:cNvPr id="19" name="Isosceles Triangle 18"/>
            <p:cNvSpPr/>
            <p:nvPr userDrawn="1"/>
          </p:nvSpPr>
          <p:spPr>
            <a:xfrm flipH="1" flipV="1">
              <a:off x="-6" y="0"/>
              <a:ext cx="2362197" cy="203637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sp>
        <p:nvSpPr>
          <p:cNvPr id="21" name="Isosceles Triangle 20"/>
          <p:cNvSpPr/>
          <p:nvPr/>
        </p:nvSpPr>
        <p:spPr>
          <a:xfrm rot="5400000" flipV="1">
            <a:off x="7008190" y="2983083"/>
            <a:ext cx="2010228" cy="2310607"/>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6" name="Isosceles Triangle 25"/>
          <p:cNvSpPr/>
          <p:nvPr/>
        </p:nvSpPr>
        <p:spPr>
          <a:xfrm rot="5400000" flipV="1">
            <a:off x="7239989" y="3239487"/>
            <a:ext cx="1771648" cy="2036377"/>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Title 1"/>
          <p:cNvSpPr>
            <a:spLocks noGrp="1"/>
          </p:cNvSpPr>
          <p:nvPr>
            <p:ph type="ctrTitle"/>
          </p:nvPr>
        </p:nvSpPr>
        <p:spPr>
          <a:xfrm>
            <a:off x="767772" y="2995873"/>
            <a:ext cx="4864100" cy="411953"/>
          </a:xfrm>
        </p:spPr>
        <p:txBody>
          <a:bodyPr anchor="b">
            <a:noAutofit/>
          </a:bodyPr>
          <a:lstStyle>
            <a:lvl1pPr algn="l">
              <a:defRPr sz="2100" b="1">
                <a:solidFill>
                  <a:schemeClr val="bg2">
                    <a:lumMod val="25000"/>
                  </a:schemeClr>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607292202"/>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7_Title Slide">
    <p:bg>
      <p:bgPr>
        <a:solidFill>
          <a:schemeClr val="accent1"/>
        </a:solidFill>
        <a:effectLst/>
      </p:bgPr>
    </p:bg>
    <p:spTree>
      <p:nvGrpSpPr>
        <p:cNvPr id="1" name=""/>
        <p:cNvGrpSpPr/>
        <p:nvPr/>
      </p:nvGrpSpPr>
      <p:grpSpPr>
        <a:xfrm>
          <a:off x="0" y="0"/>
          <a:ext cx="0" cy="0"/>
          <a:chOff x="0" y="0"/>
          <a:chExt cx="0" cy="0"/>
        </a:xfrm>
      </p:grpSpPr>
      <p:sp>
        <p:nvSpPr>
          <p:cNvPr id="42" name="Rectangle 41"/>
          <p:cNvSpPr/>
          <p:nvPr/>
        </p:nvSpPr>
        <p:spPr>
          <a:xfrm>
            <a:off x="2275" y="9382"/>
            <a:ext cx="9144000" cy="5143500"/>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p:cNvGrpSpPr/>
          <p:nvPr/>
        </p:nvGrpSpPr>
        <p:grpSpPr>
          <a:xfrm>
            <a:off x="6473641" y="3416976"/>
            <a:ext cx="2670357" cy="1726524"/>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grpSp>
        <p:nvGrpSpPr>
          <p:cNvPr id="17" name="Group 16"/>
          <p:cNvGrpSpPr/>
          <p:nvPr/>
        </p:nvGrpSpPr>
        <p:grpSpPr>
          <a:xfrm>
            <a:off x="-7" y="0"/>
            <a:ext cx="2680304" cy="173295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spTree>
    <p:extLst>
      <p:ext uri="{BB962C8B-B14F-4D97-AF65-F5344CB8AC3E}">
        <p14:creationId xmlns:p14="http://schemas.microsoft.com/office/powerpoint/2010/main" val="2407560662"/>
      </p:ext>
    </p:extLst>
  </p:cSld>
  <p:clrMapOvr>
    <a:masterClrMapping/>
  </p:clrMapOvr>
  <p:hf sldNum="0" hdr="0" ft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3_Title Slide">
    <p:bg>
      <p:bgRef idx="1003">
        <a:schemeClr val="bg2"/>
      </p:bgRef>
    </p:bg>
    <p:spTree>
      <p:nvGrpSpPr>
        <p:cNvPr id="1" name=""/>
        <p:cNvGrpSpPr/>
        <p:nvPr/>
      </p:nvGrpSpPr>
      <p:grpSpPr>
        <a:xfrm>
          <a:off x="0" y="0"/>
          <a:ext cx="0" cy="0"/>
          <a:chOff x="0" y="0"/>
          <a:chExt cx="0" cy="0"/>
        </a:xfrm>
      </p:grpSpPr>
      <p:sp>
        <p:nvSpPr>
          <p:cNvPr id="42" name="Rectangle 41"/>
          <p:cNvSpPr/>
          <p:nvPr/>
        </p:nvSpPr>
        <p:spPr>
          <a:xfrm>
            <a:off x="-9" y="0"/>
            <a:ext cx="9144000" cy="5143500"/>
          </a:xfrm>
          <a:prstGeom prst="rect">
            <a:avLst/>
          </a:prstGeom>
          <a:solidFill>
            <a:schemeClr val="bg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grpSp>
        <p:nvGrpSpPr>
          <p:cNvPr id="17" name="Group 16"/>
          <p:cNvGrpSpPr/>
          <p:nvPr/>
        </p:nvGrpSpPr>
        <p:grpSpPr>
          <a:xfrm>
            <a:off x="-7" y="-6098"/>
            <a:ext cx="2680304" cy="1732955"/>
            <a:chOff x="-7" y="-1"/>
            <a:chExt cx="2680304" cy="2310607"/>
          </a:xfrm>
          <a:solidFill>
            <a:schemeClr val="accent5">
              <a:lumMod val="60000"/>
              <a:lumOff val="40000"/>
              <a:alpha val="28000"/>
            </a:schemeClr>
          </a:solidFill>
        </p:grpSpPr>
        <p:sp>
          <p:nvSpPr>
            <p:cNvPr id="19" name="Isosceles Triangle 18"/>
            <p:cNvSpPr/>
            <p:nvPr userDrawn="1"/>
          </p:nvSpPr>
          <p:spPr>
            <a:xfrm flipH="1" flipV="1">
              <a:off x="-6" y="0"/>
              <a:ext cx="2362197" cy="203637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sp>
        <p:nvSpPr>
          <p:cNvPr id="21" name="Isosceles Triangle 20"/>
          <p:cNvSpPr/>
          <p:nvPr/>
        </p:nvSpPr>
        <p:spPr>
          <a:xfrm rot="5400000" flipV="1">
            <a:off x="7008190" y="2983083"/>
            <a:ext cx="2010228" cy="2310607"/>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6" name="Isosceles Triangle 25"/>
          <p:cNvSpPr/>
          <p:nvPr/>
        </p:nvSpPr>
        <p:spPr>
          <a:xfrm rot="5400000" flipV="1">
            <a:off x="7239989" y="3239487"/>
            <a:ext cx="1771648" cy="2036377"/>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178780275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4_Title Slide">
    <p:bg>
      <p:bgRef idx="1003">
        <a:schemeClr val="bg2"/>
      </p:bgRef>
    </p:bg>
    <p:spTree>
      <p:nvGrpSpPr>
        <p:cNvPr id="1" name=""/>
        <p:cNvGrpSpPr/>
        <p:nvPr/>
      </p:nvGrpSpPr>
      <p:grpSpPr>
        <a:xfrm>
          <a:off x="0" y="0"/>
          <a:ext cx="0" cy="0"/>
          <a:chOff x="0" y="0"/>
          <a:chExt cx="0" cy="0"/>
        </a:xfrm>
      </p:grpSpPr>
      <p:sp>
        <p:nvSpPr>
          <p:cNvPr id="42" name="Rectangle 41"/>
          <p:cNvSpPr/>
          <p:nvPr/>
        </p:nvSpPr>
        <p:spPr>
          <a:xfrm>
            <a:off x="-9" y="0"/>
            <a:ext cx="9144000" cy="5143500"/>
          </a:xfrm>
          <a:prstGeom prst="rect">
            <a:avLst/>
          </a:prstGeom>
          <a:solidFill>
            <a:schemeClr val="accent4">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grpSp>
        <p:nvGrpSpPr>
          <p:cNvPr id="17" name="Group 16"/>
          <p:cNvGrpSpPr/>
          <p:nvPr/>
        </p:nvGrpSpPr>
        <p:grpSpPr>
          <a:xfrm>
            <a:off x="-7" y="-6098"/>
            <a:ext cx="2680304" cy="1732955"/>
            <a:chOff x="-7" y="-1"/>
            <a:chExt cx="2680304" cy="2310607"/>
          </a:xfrm>
          <a:solidFill>
            <a:schemeClr val="accent5">
              <a:lumMod val="60000"/>
              <a:lumOff val="40000"/>
              <a:alpha val="28000"/>
            </a:schemeClr>
          </a:solidFill>
        </p:grpSpPr>
        <p:sp>
          <p:nvSpPr>
            <p:cNvPr id="19" name="Isosceles Triangle 18"/>
            <p:cNvSpPr/>
            <p:nvPr userDrawn="1"/>
          </p:nvSpPr>
          <p:spPr>
            <a:xfrm flipH="1" flipV="1">
              <a:off x="-6" y="0"/>
              <a:ext cx="2362197" cy="203637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sp>
        <p:nvSpPr>
          <p:cNvPr id="21" name="Isosceles Triangle 20"/>
          <p:cNvSpPr/>
          <p:nvPr/>
        </p:nvSpPr>
        <p:spPr>
          <a:xfrm rot="5400000" flipV="1">
            <a:off x="7008190" y="2983083"/>
            <a:ext cx="2010228" cy="2310607"/>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6" name="Isosceles Triangle 25"/>
          <p:cNvSpPr/>
          <p:nvPr/>
        </p:nvSpPr>
        <p:spPr>
          <a:xfrm rot="5400000" flipV="1">
            <a:off x="7239989" y="3239487"/>
            <a:ext cx="1771648" cy="2036377"/>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396732380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 Source Notes - Log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z="2700" cap="none" baseline="0"/>
            </a:lvl1pPr>
          </a:lstStyle>
          <a:p>
            <a:r>
              <a:rPr lang="en-US" dirty="0"/>
              <a:t>Click to Edit Slide Title</a:t>
            </a:r>
          </a:p>
        </p:txBody>
      </p:sp>
      <p:sp>
        <p:nvSpPr>
          <p:cNvPr id="3" name="Content Placeholder 2"/>
          <p:cNvSpPr>
            <a:spLocks noGrp="1"/>
          </p:cNvSpPr>
          <p:nvPr>
            <p:ph idx="1"/>
          </p:nvPr>
        </p:nvSpPr>
        <p:spPr>
          <a:xfrm>
            <a:off x="228600" y="828676"/>
            <a:ext cx="8686800" cy="3474243"/>
          </a:xfrm>
        </p:spPr>
        <p:txBody>
          <a:bodyPr/>
          <a:lstStyle>
            <a:lvl1pPr>
              <a:spcBef>
                <a:spcPts val="900"/>
              </a:spcBef>
              <a:defRPr sz="1650"/>
            </a:lvl1pPr>
            <a:lvl2pPr>
              <a:spcBef>
                <a:spcPts val="900"/>
              </a:spcBef>
              <a:defRPr sz="1500"/>
            </a:lvl2pPr>
            <a:lvl3pPr>
              <a:spcBef>
                <a:spcPts val="900"/>
              </a:spcBef>
              <a:defRPr/>
            </a:lvl3pPr>
            <a:lvl4pPr>
              <a:spcBef>
                <a:spcPts val="900"/>
              </a:spcBef>
              <a:defRPr sz="1200"/>
            </a:lvl4pPr>
            <a:lvl5pPr>
              <a:spcBef>
                <a:spcPts val="9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p:cNvSpPr>
            <a:spLocks noGrp="1"/>
          </p:cNvSpPr>
          <p:nvPr>
            <p:ph type="body" sz="quarter" idx="10" hasCustomPrompt="1"/>
          </p:nvPr>
        </p:nvSpPr>
        <p:spPr>
          <a:xfrm>
            <a:off x="228600" y="4376907"/>
            <a:ext cx="8686800" cy="335756"/>
          </a:xfrm>
        </p:spPr>
        <p:txBody>
          <a:bodyPr tIns="0" bIns="0" anchor="b">
            <a:noAutofit/>
          </a:bodyPr>
          <a:lstStyle>
            <a:lvl1pPr marL="0" indent="0">
              <a:spcBef>
                <a:spcPts val="0"/>
              </a:spcBef>
              <a:buNone/>
              <a:defRPr sz="600" baseline="0">
                <a:solidFill>
                  <a:schemeClr val="accent4"/>
                </a:solidFill>
              </a:defRPr>
            </a:lvl1pPr>
            <a:lvl2pPr marL="205740" indent="0">
              <a:spcBef>
                <a:spcPts val="0"/>
              </a:spcBef>
              <a:buNone/>
              <a:defRPr sz="600"/>
            </a:lvl2pPr>
            <a:lvl3pPr marL="411480" indent="0">
              <a:spcBef>
                <a:spcPts val="0"/>
              </a:spcBef>
              <a:buNone/>
              <a:defRPr sz="600"/>
            </a:lvl3pPr>
            <a:lvl4pPr marL="617220" indent="0">
              <a:spcBef>
                <a:spcPts val="0"/>
              </a:spcBef>
              <a:buNone/>
              <a:defRPr sz="600"/>
            </a:lvl4pPr>
            <a:lvl5pPr marL="822960" indent="0">
              <a:spcBef>
                <a:spcPts val="0"/>
              </a:spcBef>
              <a:buNone/>
              <a:defRPr sz="600"/>
            </a:lvl5pPr>
          </a:lstStyle>
          <a:p>
            <a:pPr lvl="0"/>
            <a:r>
              <a:rPr lang="en-US" dirty="0"/>
              <a:t>Source Notes</a:t>
            </a:r>
          </a:p>
        </p:txBody>
      </p:sp>
    </p:spTree>
    <p:extLst>
      <p:ext uri="{BB962C8B-B14F-4D97-AF65-F5344CB8AC3E}">
        <p14:creationId xmlns:p14="http://schemas.microsoft.com/office/powerpoint/2010/main" val="25305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spcAft>
                <a:spcPts val="0"/>
              </a:spcAft>
              <a:defRPr/>
            </a:lvl1pPr>
            <a:lvl2pPr>
              <a:spcBef>
                <a:spcPts val="900"/>
              </a:spcBef>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031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50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5B01A1-CF22-CA4B-A4BB-C9310D34B2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5" y="0"/>
            <a:ext cx="9143429" cy="5143500"/>
          </a:xfrm>
          <a:prstGeom prst="rect">
            <a:avLst/>
          </a:prstGeom>
        </p:spPr>
      </p:pic>
      <p:sp>
        <p:nvSpPr>
          <p:cNvPr id="2" name="Title 1"/>
          <p:cNvSpPr>
            <a:spLocks noGrp="1"/>
          </p:cNvSpPr>
          <p:nvPr>
            <p:ph type="title"/>
          </p:nvPr>
        </p:nvSpPr>
        <p:spPr>
          <a:xfrm>
            <a:off x="1202267" y="187602"/>
            <a:ext cx="7775125" cy="472680"/>
          </a:xfrm>
        </p:spPr>
        <p:txBody>
          <a:bodyPr/>
          <a:lstStyle/>
          <a:p>
            <a:r>
              <a:rPr lang="en-US" dirty="0"/>
              <a:t>Click to edit Master title style</a:t>
            </a:r>
          </a:p>
        </p:txBody>
      </p:sp>
      <p:sp>
        <p:nvSpPr>
          <p:cNvPr id="3" name="Content Placeholder 2"/>
          <p:cNvSpPr>
            <a:spLocks noGrp="1"/>
          </p:cNvSpPr>
          <p:nvPr>
            <p:ph idx="1"/>
          </p:nvPr>
        </p:nvSpPr>
        <p:spPr>
          <a:xfrm>
            <a:off x="1202266" y="859194"/>
            <a:ext cx="7624015" cy="3657600"/>
          </a:xfrm>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1202266" y="4775200"/>
            <a:ext cx="1270509" cy="357188"/>
          </a:xfrm>
        </p:spPr>
        <p:txBody>
          <a:bodyPr/>
          <a:lstStyle>
            <a:lvl1pPr>
              <a:defRPr/>
            </a:lvl1pPr>
          </a:lstStyle>
          <a:p>
            <a:endParaRPr lang="en-US" dirty="0"/>
          </a:p>
        </p:txBody>
      </p:sp>
      <p:sp>
        <p:nvSpPr>
          <p:cNvPr id="5" name="Footer Placeholder 4"/>
          <p:cNvSpPr>
            <a:spLocks noGrp="1"/>
          </p:cNvSpPr>
          <p:nvPr>
            <p:ph type="ftr" sz="quarter" idx="11"/>
          </p:nvPr>
        </p:nvSpPr>
        <p:spPr>
          <a:xfrm>
            <a:off x="3268387" y="4775200"/>
            <a:ext cx="2895600" cy="357188"/>
          </a:xfrm>
        </p:spPr>
        <p:txBody>
          <a:bodyPr/>
          <a:lstStyle>
            <a:lvl1pPr>
              <a:defRPr/>
            </a:lvl1pPr>
          </a:lstStyle>
          <a:p>
            <a:endParaRPr lang="en-US" dirty="0"/>
          </a:p>
        </p:txBody>
      </p:sp>
      <p:sp>
        <p:nvSpPr>
          <p:cNvPr id="6" name="Slide Number Placeholder 5"/>
          <p:cNvSpPr>
            <a:spLocks noGrp="1"/>
          </p:cNvSpPr>
          <p:nvPr>
            <p:ph type="sldNum" sz="quarter" idx="12"/>
          </p:nvPr>
        </p:nvSpPr>
        <p:spPr>
          <a:xfrm>
            <a:off x="6959600" y="4775200"/>
            <a:ext cx="1866681" cy="357188"/>
          </a:xfrm>
        </p:spPr>
        <p:txBody>
          <a:bodyPr/>
          <a:lstStyle>
            <a:lvl1pPr>
              <a:defRPr/>
            </a:lvl1pPr>
          </a:lstStyle>
          <a:p>
            <a:fld id="{2CBD5BD5-9CB9-45BC-B306-607259E08085}"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718910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800100"/>
            <a:ext cx="4267200" cy="3829050"/>
          </a:xfrm>
        </p:spPr>
        <p:txBody>
          <a:bodyPr/>
          <a:lstStyle>
            <a:lvl1pPr>
              <a:defRPr sz="165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800100"/>
            <a:ext cx="4267200" cy="382905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9237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1" y="4208940"/>
            <a:ext cx="2377574" cy="268920"/>
          </a:xfrm>
        </p:spPr>
        <p:txBody>
          <a:bodyPr wrap="none">
            <a:spAutoFit/>
          </a:bodyPr>
          <a:lstStyle>
            <a:lvl1pPr>
              <a:defRPr lang="en-US" sz="1350" kern="1200" dirty="0">
                <a:solidFill>
                  <a:schemeClr val="accent5"/>
                </a:solidFill>
                <a:latin typeface="Arial" panose="020B0604020202020204" pitchFamily="34" charset="0"/>
                <a:ea typeface="+mn-ea"/>
                <a:cs typeface="Arial" panose="020B0604020202020204" pitchFamily="34" charset="0"/>
              </a:defRPr>
            </a:lvl1pPr>
          </a:lstStyle>
          <a:p>
            <a:pPr marL="0" lvl="0" defTabSz="685800" eaLnBrk="1" latinLnBrk="0" hangingPunct="1"/>
            <a:r>
              <a:rPr lang="en-US"/>
              <a:t>Click to edit Master title style</a:t>
            </a:r>
          </a:p>
        </p:txBody>
      </p:sp>
      <p:pic>
        <p:nvPicPr>
          <p:cNvPr id="4" name="Picture 2" descr="C:\Users\mhpalm\AppData\Local\Microsoft\Windows\Temporary Internet Files\Content.Outlook\YCTTRLUA\160846-10x25-banner-client7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85750"/>
            <a:ext cx="9144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p:cNvPicPr>
          <p:nvPr userDrawn="1"/>
        </p:nvPicPr>
        <p:blipFill rotWithShape="1">
          <a:blip r:embed="rId3">
            <a:extLst>
              <a:ext uri="{28A0092B-C50C-407E-A947-70E740481C1C}">
                <a14:useLocalDpi xmlns:a14="http://schemas.microsoft.com/office/drawing/2010/main" val="0"/>
              </a:ext>
            </a:extLst>
          </a:blip>
          <a:srcRect l="15992" t="5614" r="20042" b="25149"/>
          <a:stretch/>
        </p:blipFill>
        <p:spPr>
          <a:xfrm>
            <a:off x="429771" y="1097280"/>
            <a:ext cx="1856231" cy="2843784"/>
          </a:xfrm>
          <a:prstGeom prst="rect">
            <a:avLst/>
          </a:prstGeom>
        </p:spPr>
      </p:pic>
    </p:spTree>
    <p:extLst>
      <p:ext uri="{BB962C8B-B14F-4D97-AF65-F5344CB8AC3E}">
        <p14:creationId xmlns:p14="http://schemas.microsoft.com/office/powerpoint/2010/main" val="1909193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sz="1800"/>
            </a:lvl1pPr>
            <a:lvl2pPr>
              <a:lnSpc>
                <a:spcPct val="100000"/>
              </a:lnSpc>
              <a:defRPr sz="1500"/>
            </a:lvl2pPr>
            <a:lvl3pPr>
              <a:lnSpc>
                <a:spcPct val="100000"/>
              </a:lnSpc>
              <a:spcBef>
                <a:spcPts val="450"/>
              </a:spcBef>
              <a:defRPr sz="1350"/>
            </a:lvl3pPr>
            <a:lvl4pPr>
              <a:lnSpc>
                <a:spcPct val="100000"/>
              </a:lnSpc>
              <a:spcBef>
                <a:spcPts val="450"/>
              </a:spcBef>
              <a:defRPr sz="1350"/>
            </a:lvl4pPr>
            <a:lvl5pPr marL="857250" indent="-171450">
              <a:lnSpc>
                <a:spcPct val="100000"/>
              </a:lnSpc>
              <a:spcBef>
                <a:spcPts val="450"/>
              </a:spcBef>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4"/>
          </p:nvPr>
        </p:nvSpPr>
        <p:spPr bwMode="auto">
          <a:xfrm>
            <a:off x="5441245" y="4793269"/>
            <a:ext cx="3521052"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r" defTabSz="685800" rtl="0" eaLnBrk="1" fontAlgn="base" latinLnBrk="0" hangingPunct="1">
              <a:lnSpc>
                <a:spcPct val="100000"/>
              </a:lnSpc>
              <a:spcBef>
                <a:spcPct val="0"/>
              </a:spcBef>
              <a:spcAft>
                <a:spcPct val="0"/>
              </a:spcAft>
              <a:buClrTx/>
              <a:buSzTx/>
              <a:buFontTx/>
              <a:buNone/>
              <a:tabLst/>
              <a:defRPr sz="750">
                <a:latin typeface="+mn-lt"/>
                <a:cs typeface="Arial" pitchFamily="34" charset="0"/>
              </a:defRPr>
            </a:lvl1pPr>
          </a:lstStyle>
          <a:p>
            <a:fld id="{2F5C7E39-7EF5-214C-AEAF-D9C1016F9396}" type="slidenum">
              <a:rPr lang="en-US" smtClean="0">
                <a:solidFill>
                  <a:srgbClr val="2EB135"/>
                </a:solidFill>
              </a:rPr>
              <a:pPr/>
              <a:t>‹#›</a:t>
            </a:fld>
            <a:endParaRPr lang="en-US" sz="675">
              <a:solidFill>
                <a:prstClr val="black"/>
              </a:solidFill>
            </a:endParaRPr>
          </a:p>
        </p:txBody>
      </p:sp>
    </p:spTree>
    <p:extLst>
      <p:ext uri="{BB962C8B-B14F-4D97-AF65-F5344CB8AC3E}">
        <p14:creationId xmlns:p14="http://schemas.microsoft.com/office/powerpoint/2010/main" val="3546074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fr-FR"/>
          </a:p>
        </p:txBody>
      </p:sp>
      <p:sp>
        <p:nvSpPr>
          <p:cNvPr id="3" name="Text Placeholder 10"/>
          <p:cNvSpPr>
            <a:spLocks noGrp="1"/>
          </p:cNvSpPr>
          <p:nvPr>
            <p:ph idx="1"/>
            <p:custDataLst>
              <p:tags r:id="rId1"/>
            </p:custDataLst>
          </p:nvPr>
        </p:nvSpPr>
        <p:spPr>
          <a:xfrm>
            <a:off x="352840" y="965297"/>
            <a:ext cx="8438320" cy="3821700"/>
          </a:xfrm>
          <a:prstGeom prst="rect">
            <a:avLst/>
          </a:prstGeom>
        </p:spPr>
        <p:txBody>
          <a:bodyPr vert="horz" lIns="85186" tIns="42593" rIns="85186" bIns="42593"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31713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fr-FR"/>
          </a:p>
        </p:txBody>
      </p:sp>
      <p:sp>
        <p:nvSpPr>
          <p:cNvPr id="3" name="Text Placeholder 10"/>
          <p:cNvSpPr>
            <a:spLocks noGrp="1"/>
          </p:cNvSpPr>
          <p:nvPr>
            <p:ph idx="1"/>
            <p:custDataLst>
              <p:tags r:id="rId1"/>
            </p:custDataLst>
          </p:nvPr>
        </p:nvSpPr>
        <p:spPr>
          <a:xfrm>
            <a:off x="352840" y="965297"/>
            <a:ext cx="8438320" cy="3821700"/>
          </a:xfrm>
          <a:prstGeom prst="rect">
            <a:avLst/>
          </a:prstGeom>
        </p:spPr>
        <p:txBody>
          <a:bodyPr vert="horz" lIns="85186" tIns="42593" rIns="85186" bIns="42593"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53833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F5C7E39-7EF5-214C-AEAF-D9C1016F9396}" type="slidenum">
              <a:rPr lang="en-US" smtClean="0">
                <a:solidFill>
                  <a:srgbClr val="2EB135"/>
                </a:solidFill>
              </a:rPr>
              <a:pPr/>
              <a:t>‹#›</a:t>
            </a:fld>
            <a:endParaRPr lang="en-US" sz="675">
              <a:solidFill>
                <a:prstClr val="black"/>
              </a:solidFill>
            </a:endParaRPr>
          </a:p>
        </p:txBody>
      </p:sp>
      <p:pic>
        <p:nvPicPr>
          <p:cNvPr id="4" name="Content Placeholder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286000" y="1047751"/>
            <a:ext cx="4572000" cy="1959428"/>
          </a:xfrm>
          <a:prstGeom prst="rect">
            <a:avLst/>
          </a:prstGeom>
          <a:noFill/>
          <a:ln w="9525">
            <a:noFill/>
            <a:miter lim="800000"/>
            <a:headEnd/>
            <a:tailEnd/>
          </a:ln>
          <a:effectLst/>
        </p:spPr>
      </p:pic>
      <p:sp>
        <p:nvSpPr>
          <p:cNvPr id="5" name="Title 1"/>
          <p:cNvSpPr>
            <a:spLocks noGrp="1"/>
          </p:cNvSpPr>
          <p:nvPr>
            <p:ph type="title"/>
          </p:nvPr>
        </p:nvSpPr>
        <p:spPr>
          <a:xfrm>
            <a:off x="249240" y="3409950"/>
            <a:ext cx="8645525" cy="472680"/>
          </a:xfrm>
        </p:spPr>
        <p:txBody>
          <a:bodyPr/>
          <a:lstStyle/>
          <a:p>
            <a:endParaRPr lang="en-US"/>
          </a:p>
        </p:txBody>
      </p:sp>
    </p:spTree>
    <p:extLst>
      <p:ext uri="{BB962C8B-B14F-4D97-AF65-F5344CB8AC3E}">
        <p14:creationId xmlns:p14="http://schemas.microsoft.com/office/powerpoint/2010/main" val="18662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717894" y="4871353"/>
            <a:ext cx="380021" cy="190500"/>
          </a:xfrm>
        </p:spPr>
        <p:txBody>
          <a:bodyPr/>
          <a:lstStyle/>
          <a:p>
            <a:fld id="{40455516-1791-48F0-B07B-241563269F56}" type="slidenum">
              <a:rPr lang="en-US" smtClean="0"/>
              <a:pPr/>
              <a:t>‹#›</a:t>
            </a:fld>
            <a:endParaRPr lang="en-US"/>
          </a:p>
        </p:txBody>
      </p:sp>
      <p:sp>
        <p:nvSpPr>
          <p:cNvPr id="5" name="Rectangle 3"/>
          <p:cNvSpPr>
            <a:spLocks noGrp="1" noChangeArrowheads="1"/>
          </p:cNvSpPr>
          <p:nvPr>
            <p:ph idx="1"/>
          </p:nvPr>
        </p:nvSpPr>
        <p:spPr bwMode="auto">
          <a:xfrm>
            <a:off x="349251" y="653144"/>
            <a:ext cx="8368642" cy="4054928"/>
          </a:xfrm>
          <a:prstGeom prst="rect">
            <a:avLst/>
          </a:prstGeom>
          <a:noFill/>
          <a:ln w="9525">
            <a:noFill/>
            <a:miter lim="800000"/>
            <a:headEnd/>
            <a:tailEnd/>
          </a:ln>
          <a:effectLst/>
        </p:spPr>
        <p:txBody>
          <a:bodyPr vert="horz" wrap="square" lIns="108216" tIns="54106" rIns="108216" bIns="541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Rectangle 2"/>
          <p:cNvSpPr>
            <a:spLocks noGrp="1" noChangeArrowheads="1"/>
          </p:cNvSpPr>
          <p:nvPr>
            <p:ph type="title"/>
          </p:nvPr>
        </p:nvSpPr>
        <p:spPr bwMode="auto">
          <a:xfrm>
            <a:off x="310181" y="87984"/>
            <a:ext cx="6440965" cy="401879"/>
          </a:xfrm>
          <a:prstGeom prst="rect">
            <a:avLst/>
          </a:prstGeom>
          <a:noFill/>
          <a:ln w="9525">
            <a:noFill/>
            <a:miter lim="800000"/>
            <a:headEnd/>
            <a:tailEnd/>
          </a:ln>
          <a:effectLst/>
        </p:spPr>
        <p:txBody>
          <a:bodyPr vert="horz" wrap="square" lIns="108216" tIns="54106" rIns="108216" bIns="54106" numCol="1" anchor="t" anchorCtr="0" compatLnSpc="1">
            <a:prstTxWarp prst="textNoShape">
              <a:avLst/>
            </a:prstTxWarp>
          </a:bodyPr>
          <a:lstStyle/>
          <a:p>
            <a:pPr marL="0" marR="0" lvl="0" indent="0" algn="l" defTabSz="385667" rtl="0" eaLnBrk="1" fontAlgn="base" latinLnBrk="0" hangingPunct="1">
              <a:lnSpc>
                <a:spcPct val="85000"/>
              </a:lnSpc>
              <a:spcBef>
                <a:spcPct val="0"/>
              </a:spcBef>
              <a:spcAft>
                <a:spcPct val="0"/>
              </a:spcAft>
              <a:buClrTx/>
              <a:buSzTx/>
              <a:buFontTx/>
              <a:buNone/>
              <a:tabLst/>
              <a:defRPr/>
            </a:pPr>
            <a:r>
              <a:rPr lang="en-US"/>
              <a:t>Click to edit Master title style</a:t>
            </a:r>
            <a:br>
              <a:rPr lang="en-US"/>
            </a:br>
            <a:r>
              <a:rPr lang="en-US" sz="760" b="1" i="0" cap="none"/>
              <a:t>Click to edit Master Headline style</a:t>
            </a:r>
            <a:br>
              <a:rPr lang="en-US" sz="760" b="1" i="0" cap="none"/>
            </a:br>
            <a:endParaRPr lang="en-US"/>
          </a:p>
        </p:txBody>
      </p:sp>
    </p:spTree>
    <p:extLst>
      <p:ext uri="{BB962C8B-B14F-4D97-AF65-F5344CB8AC3E}">
        <p14:creationId xmlns:p14="http://schemas.microsoft.com/office/powerpoint/2010/main" val="985899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1D75182-BE43-4572-A72F-5091FCDD89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5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98438" y="1"/>
            <a:ext cx="8724900" cy="535806"/>
          </a:xfrm>
          <a:prstGeom prst="rect">
            <a:avLst/>
          </a:prstGeom>
        </p:spPr>
        <p:txBody>
          <a:bodyPr vert="horz" lIns="108265" tIns="54132" rIns="108265" bIns="54132" rtlCol="0" anchor="ctr">
            <a:normAutofit/>
          </a:bodyPr>
          <a:lstStyle/>
          <a:p>
            <a:r>
              <a:rPr lang="en-US"/>
              <a:t>Click to edit Master title style</a:t>
            </a:r>
          </a:p>
        </p:txBody>
      </p:sp>
      <p:sp>
        <p:nvSpPr>
          <p:cNvPr id="4" name="Rectangle 3"/>
          <p:cNvSpPr/>
          <p:nvPr userDrawn="1"/>
        </p:nvSpPr>
        <p:spPr>
          <a:xfrm>
            <a:off x="7877764" y="4970378"/>
            <a:ext cx="1266241" cy="150811"/>
          </a:xfrm>
          <a:prstGeom prst="rect">
            <a:avLst/>
          </a:prstGeom>
        </p:spPr>
        <p:txBody>
          <a:bodyPr wrap="square">
            <a:spAutoFit/>
          </a:bodyPr>
          <a:lstStyle/>
          <a:p>
            <a:r>
              <a:rPr lang="en-US" sz="380">
                <a:solidFill>
                  <a:schemeClr val="bg1"/>
                </a:solidFill>
              </a:rPr>
              <a:t>Confidential</a:t>
            </a:r>
          </a:p>
        </p:txBody>
      </p:sp>
    </p:spTree>
    <p:extLst>
      <p:ext uri="{BB962C8B-B14F-4D97-AF65-F5344CB8AC3E}">
        <p14:creationId xmlns:p14="http://schemas.microsoft.com/office/powerpoint/2010/main" val="346163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B7A1-2836-8041-93AD-C72C94B204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1" y="0"/>
            <a:ext cx="9143429" cy="51435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4425" y="853678"/>
            <a:ext cx="4114800" cy="3737372"/>
          </a:xfrm>
        </p:spPr>
        <p:txBody>
          <a:bodyPr/>
          <a:lstStyle>
            <a:lvl1pPr>
              <a:defRPr sz="1485"/>
            </a:lvl1pPr>
            <a:lvl2pPr>
              <a:defRPr sz="1320"/>
            </a:lvl2pPr>
            <a:lvl3pPr>
              <a:defRPr sz="1155"/>
            </a:lvl3pPr>
            <a:lvl4pPr>
              <a:defRPr sz="990"/>
            </a:lvl4pPr>
            <a:lvl5pPr>
              <a:defRPr sz="990"/>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864100" y="853678"/>
            <a:ext cx="4114800" cy="3737372"/>
          </a:xfrm>
        </p:spPr>
        <p:txBody>
          <a:bodyPr/>
          <a:lstStyle>
            <a:lvl1pPr>
              <a:defRPr sz="1485"/>
            </a:lvl1pPr>
            <a:lvl2pPr>
              <a:defRPr sz="1320"/>
            </a:lvl2pPr>
            <a:lvl3pPr>
              <a:defRPr sz="1155"/>
            </a:lvl3pPr>
            <a:lvl4pPr>
              <a:defRPr sz="990"/>
            </a:lvl4pPr>
            <a:lvl5pPr>
              <a:defRPr sz="990"/>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lvl1pPr>
              <a:defRPr/>
            </a:lvl1pPr>
          </a:lstStyle>
          <a:p>
            <a:r>
              <a:rPr lang="en-US"/>
              <a:t>DRAFT 1/23/17 </a:t>
            </a:r>
          </a:p>
        </p:txBody>
      </p:sp>
      <p:sp>
        <p:nvSpPr>
          <p:cNvPr id="6" name="Footer Placeholder 5"/>
          <p:cNvSpPr>
            <a:spLocks noGrp="1"/>
          </p:cNvSpPr>
          <p:nvPr>
            <p:ph type="ftr" sz="quarter" idx="11"/>
          </p:nvPr>
        </p:nvSpPr>
        <p:spPr/>
        <p:txBody>
          <a:bodyPr/>
          <a:lstStyle>
            <a:lvl1pPr>
              <a:defRPr/>
            </a:lvl1pPr>
          </a:lstStyle>
          <a:p>
            <a:r>
              <a:rPr lang="en-US"/>
              <a:t>DRAFT 1/23/17</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A75A430-CC70-4968-86CB-A4C03B04B034}" type="slidenum">
              <a:rPr lang="en-US" smtClean="0"/>
              <a:pPr/>
              <a:t>‹#›</a:t>
            </a:fld>
            <a:endParaRPr lang="en-US"/>
          </a:p>
        </p:txBody>
      </p:sp>
    </p:spTree>
    <p:extLst>
      <p:ext uri="{BB962C8B-B14F-4D97-AF65-F5344CB8AC3E}">
        <p14:creationId xmlns:p14="http://schemas.microsoft.com/office/powerpoint/2010/main" val="3870604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AD0C8D3-7C6E-BC4D-A8A9-2150BF53E498}"/>
              </a:ext>
            </a:extLst>
          </p:cNvPr>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2E5DA0B-2F08-8E4F-A178-4DB74F3DE6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952" t="-872" r="8096" b="174"/>
          <a:stretch/>
        </p:blipFill>
        <p:spPr>
          <a:xfrm>
            <a:off x="240033" y="3405118"/>
            <a:ext cx="1676966" cy="1498352"/>
          </a:xfrm>
          <a:prstGeom prst="rect">
            <a:avLst/>
          </a:prstGeom>
        </p:spPr>
      </p:pic>
      <p:pic>
        <p:nvPicPr>
          <p:cNvPr id="7" name="Picture 6">
            <a:extLst>
              <a:ext uri="{FF2B5EF4-FFF2-40B4-BE49-F238E27FC236}">
                <a16:creationId xmlns:a16="http://schemas.microsoft.com/office/drawing/2014/main" id="{6E29090E-85FC-FC48-9031-89078622C65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2" t="4253" r="14685" b="2206"/>
          <a:stretch/>
        </p:blipFill>
        <p:spPr>
          <a:xfrm>
            <a:off x="1979785" y="3405118"/>
            <a:ext cx="1688257" cy="1513892"/>
          </a:xfrm>
          <a:prstGeom prst="rect">
            <a:avLst/>
          </a:prstGeom>
        </p:spPr>
      </p:pic>
      <p:pic>
        <p:nvPicPr>
          <p:cNvPr id="8" name="Picture 7">
            <a:extLst>
              <a:ext uri="{FF2B5EF4-FFF2-40B4-BE49-F238E27FC236}">
                <a16:creationId xmlns:a16="http://schemas.microsoft.com/office/drawing/2014/main" id="{6714526E-C784-004E-91D1-B15C12952C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4176" b="9186"/>
          <a:stretch/>
        </p:blipFill>
        <p:spPr>
          <a:xfrm>
            <a:off x="5471403" y="240030"/>
            <a:ext cx="3424007" cy="1517333"/>
          </a:xfrm>
          <a:prstGeom prst="rect">
            <a:avLst/>
          </a:prstGeom>
        </p:spPr>
      </p:pic>
      <p:pic>
        <p:nvPicPr>
          <p:cNvPr id="9" name="Picture 8">
            <a:extLst>
              <a:ext uri="{FF2B5EF4-FFF2-40B4-BE49-F238E27FC236}">
                <a16:creationId xmlns:a16="http://schemas.microsoft.com/office/drawing/2014/main" id="{B9C0F535-0969-7741-ABCB-93D87BCC3C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27868" y="2212708"/>
            <a:ext cx="1685387" cy="1123591"/>
          </a:xfrm>
          <a:prstGeom prst="rect">
            <a:avLst/>
          </a:prstGeom>
        </p:spPr>
      </p:pic>
      <p:pic>
        <p:nvPicPr>
          <p:cNvPr id="10" name="Picture 9">
            <a:extLst>
              <a:ext uri="{FF2B5EF4-FFF2-40B4-BE49-F238E27FC236}">
                <a16:creationId xmlns:a16="http://schemas.microsoft.com/office/drawing/2014/main" id="{82B9C683-375F-394F-89A4-73F9EF3994E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7244" t="16205" r="16140" b="17468"/>
          <a:stretch/>
        </p:blipFill>
        <p:spPr>
          <a:xfrm>
            <a:off x="240034" y="230373"/>
            <a:ext cx="3428008" cy="3105926"/>
          </a:xfrm>
          <a:prstGeom prst="rect">
            <a:avLst/>
          </a:prstGeom>
        </p:spPr>
      </p:pic>
      <p:pic>
        <p:nvPicPr>
          <p:cNvPr id="11" name="Picture 10">
            <a:extLst>
              <a:ext uri="{FF2B5EF4-FFF2-40B4-BE49-F238E27FC236}">
                <a16:creationId xmlns:a16="http://schemas.microsoft.com/office/drawing/2014/main" id="{ACB02CFF-CD19-3946-AE23-5A4C400494D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552" t="147" r="24846" b="441"/>
          <a:stretch/>
        </p:blipFill>
        <p:spPr>
          <a:xfrm>
            <a:off x="5485186" y="1828828"/>
            <a:ext cx="3410223" cy="3074642"/>
          </a:xfrm>
          <a:prstGeom prst="rect">
            <a:avLst/>
          </a:prstGeom>
        </p:spPr>
      </p:pic>
      <p:pic>
        <p:nvPicPr>
          <p:cNvPr id="12" name="Picture 11">
            <a:extLst>
              <a:ext uri="{FF2B5EF4-FFF2-40B4-BE49-F238E27FC236}">
                <a16:creationId xmlns:a16="http://schemas.microsoft.com/office/drawing/2014/main" id="{653B66D7-2C91-5E41-AE7E-D41D644183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996" t="2014" r="7382" b="1006"/>
          <a:stretch/>
        </p:blipFill>
        <p:spPr>
          <a:xfrm>
            <a:off x="3751284" y="3405118"/>
            <a:ext cx="1680906" cy="1498352"/>
          </a:xfrm>
          <a:prstGeom prst="rect">
            <a:avLst/>
          </a:prstGeom>
        </p:spPr>
      </p:pic>
      <p:pic>
        <p:nvPicPr>
          <p:cNvPr id="13" name="Picture 12">
            <a:extLst>
              <a:ext uri="{FF2B5EF4-FFF2-40B4-BE49-F238E27FC236}">
                <a16:creationId xmlns:a16="http://schemas.microsoft.com/office/drawing/2014/main" id="{2A7AC1D6-7E16-8B42-BD93-5AEE286042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922" t="15734" r="3548" b="22512"/>
          <a:stretch/>
        </p:blipFill>
        <p:spPr>
          <a:xfrm>
            <a:off x="5485185" y="240030"/>
            <a:ext cx="3410223" cy="1517333"/>
          </a:xfrm>
          <a:prstGeom prst="rect">
            <a:avLst/>
          </a:prstGeom>
        </p:spPr>
      </p:pic>
      <p:pic>
        <p:nvPicPr>
          <p:cNvPr id="14" name="Picture 13">
            <a:extLst>
              <a:ext uri="{FF2B5EF4-FFF2-40B4-BE49-F238E27FC236}">
                <a16:creationId xmlns:a16="http://schemas.microsoft.com/office/drawing/2014/main" id="{33114E21-B6DD-0745-9980-6A86ED0E2E8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31781" t="494" r="20039" b="1694"/>
          <a:stretch/>
        </p:blipFill>
        <p:spPr>
          <a:xfrm>
            <a:off x="3739972" y="240030"/>
            <a:ext cx="1673282" cy="1910839"/>
          </a:xfrm>
          <a:prstGeom prst="rect">
            <a:avLst/>
          </a:prstGeom>
        </p:spPr>
      </p:pic>
    </p:spTree>
    <p:extLst>
      <p:ext uri="{BB962C8B-B14F-4D97-AF65-F5344CB8AC3E}">
        <p14:creationId xmlns:p14="http://schemas.microsoft.com/office/powerpoint/2010/main" val="2326986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ound Single Corner Rectangle 9"/>
          <p:cNvSpPr/>
          <p:nvPr userDrawn="1"/>
        </p:nvSpPr>
        <p:spPr>
          <a:xfrm flipH="1">
            <a:off x="380999" y="4171950"/>
            <a:ext cx="8762997" cy="990600"/>
          </a:xfrm>
          <a:prstGeom prst="round1Rect">
            <a:avLst>
              <a:gd name="adj" fmla="val 34338"/>
            </a:avLst>
          </a:prstGeom>
          <a:gradFill flip="none" rotWithShape="1">
            <a:gsLst>
              <a:gs pos="0">
                <a:schemeClr val="bg1"/>
              </a:gs>
              <a:gs pos="100000">
                <a:schemeClr val="bg1">
                  <a:lumMod val="8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a:blip r:embed="rId2" cstate="print"/>
          <a:stretch>
            <a:fillRect/>
          </a:stretch>
        </p:blipFill>
        <p:spPr>
          <a:xfrm>
            <a:off x="7416800" y="4404277"/>
            <a:ext cx="1447800" cy="572756"/>
          </a:xfrm>
          <a:prstGeom prst="rect">
            <a:avLst/>
          </a:prstGeom>
        </p:spPr>
      </p:pic>
      <p:sp>
        <p:nvSpPr>
          <p:cNvPr id="3074" name="Rectangle 2"/>
          <p:cNvSpPr>
            <a:spLocks noGrp="1" noChangeArrowheads="1"/>
          </p:cNvSpPr>
          <p:nvPr>
            <p:ph type="ctrTitle"/>
          </p:nvPr>
        </p:nvSpPr>
        <p:spPr>
          <a:xfrm>
            <a:off x="836142" y="4409575"/>
            <a:ext cx="6424916" cy="277678"/>
          </a:xfrm>
        </p:spPr>
        <p:txBody>
          <a:bodyPr/>
          <a:lstStyle>
            <a:lvl1pPr algn="l">
              <a:defRPr sz="1500" b="1" baseline="0">
                <a:solidFill>
                  <a:srgbClr val="004E74"/>
                </a:solidFill>
                <a:latin typeface="Arial" pitchFamily="34" charset="0"/>
                <a:cs typeface="Arial" pitchFamily="34" charset="0"/>
              </a:defRPr>
            </a:lvl1pPr>
          </a:lstStyle>
          <a:p>
            <a:r>
              <a:rPr lang="en-US"/>
              <a:t>Click to edit Master title style</a:t>
            </a:r>
          </a:p>
        </p:txBody>
      </p:sp>
      <p:sp>
        <p:nvSpPr>
          <p:cNvPr id="3075" name="Rectangle 3"/>
          <p:cNvSpPr>
            <a:spLocks noGrp="1" noChangeArrowheads="1"/>
          </p:cNvSpPr>
          <p:nvPr>
            <p:ph type="subTitle" idx="1"/>
          </p:nvPr>
        </p:nvSpPr>
        <p:spPr>
          <a:xfrm>
            <a:off x="836142" y="4703730"/>
            <a:ext cx="6430932" cy="247267"/>
          </a:xfrm>
        </p:spPr>
        <p:txBody>
          <a:bodyPr/>
          <a:lstStyle>
            <a:lvl1pPr marL="0" indent="0" algn="l">
              <a:buFont typeface="Wingdings" pitchFamily="2" charset="2"/>
              <a:buNone/>
              <a:defRPr sz="1200" b="0">
                <a:solidFill>
                  <a:srgbClr val="32B1CE"/>
                </a:solidFill>
                <a:latin typeface="Arial" pitchFamily="34" charset="0"/>
                <a:cs typeface="Arial" pitchFamily="34" charset="0"/>
              </a:defRPr>
            </a:lvl1pPr>
          </a:lstStyle>
          <a:p>
            <a:r>
              <a:rPr lang="en-US"/>
              <a:t>Click to edit Master subtitle style</a:t>
            </a:r>
          </a:p>
        </p:txBody>
      </p:sp>
      <p:pic>
        <p:nvPicPr>
          <p:cNvPr id="2" name="Picture 1">
            <a:extLst>
              <a:ext uri="{FF2B5EF4-FFF2-40B4-BE49-F238E27FC236}">
                <a16:creationId xmlns:a16="http://schemas.microsoft.com/office/drawing/2014/main" id="{94F054A7-8F07-4D28-8EE4-1B176D1DBEA1}"/>
              </a:ext>
            </a:extLst>
          </p:cNvPr>
          <p:cNvPicPr>
            <a:picLocks noChangeAspect="1"/>
          </p:cNvPicPr>
          <p:nvPr userDrawn="1"/>
        </p:nvPicPr>
        <p:blipFill>
          <a:blip r:embed="rId3"/>
          <a:stretch>
            <a:fillRect/>
          </a:stretch>
        </p:blipFill>
        <p:spPr>
          <a:xfrm>
            <a:off x="0" y="-127206"/>
            <a:ext cx="9144000" cy="4345962"/>
          </a:xfrm>
          <a:prstGeom prst="rect">
            <a:avLst/>
          </a:prstGeom>
        </p:spPr>
      </p:pic>
    </p:spTree>
    <p:extLst>
      <p:ext uri="{BB962C8B-B14F-4D97-AF65-F5344CB8AC3E}">
        <p14:creationId xmlns:p14="http://schemas.microsoft.com/office/powerpoint/2010/main" val="1296521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350"/>
            </a:lvl1pPr>
          </a:lstStyle>
          <a:p>
            <a:r>
              <a:rPr lang="en-US"/>
              <a:t>Click to edit Master title style</a:t>
            </a:r>
          </a:p>
        </p:txBody>
      </p:sp>
      <p:sp>
        <p:nvSpPr>
          <p:cNvPr id="3" name="Content Placeholder 2"/>
          <p:cNvSpPr>
            <a:spLocks noGrp="1"/>
          </p:cNvSpPr>
          <p:nvPr>
            <p:ph idx="1"/>
          </p:nvPr>
        </p:nvSpPr>
        <p:spPr/>
        <p:txBody>
          <a:bodyPr/>
          <a:lstStyle>
            <a:lvl2pPr marL="428625" indent="-172641">
              <a:buFont typeface="Arial" panose="020B0604020202020204" pitchFamily="34" charset="0"/>
              <a:buChar char="•"/>
              <a:defRPr/>
            </a:lvl2pPr>
            <a:lvl3pPr marL="685800" indent="-171450">
              <a:buFont typeface="Arial Narrow" panose="020B060602020203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lvl1pPr>
              <a:defRPr sz="900" b="1"/>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CBD5BD5-9CB9-45BC-B306-607259E08085}" type="slidenum">
              <a:rPr lang="en-US" smtClean="0"/>
              <a:pPr/>
              <a:t>‹#›</a:t>
            </a:fld>
            <a:endParaRPr lang="en-US"/>
          </a:p>
        </p:txBody>
      </p:sp>
    </p:spTree>
    <p:extLst>
      <p:ext uri="{BB962C8B-B14F-4D97-AF65-F5344CB8AC3E}">
        <p14:creationId xmlns:p14="http://schemas.microsoft.com/office/powerpoint/2010/main" val="505773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44466"/>
            <a:ext cx="7772400" cy="1021556"/>
          </a:xfrm>
        </p:spPr>
        <p:txBody>
          <a:bodyPr anchor="t"/>
          <a:lstStyle>
            <a:lvl1pPr algn="l">
              <a:defRPr sz="2400" b="0" cap="none" baseline="0"/>
            </a:lvl1pPr>
          </a:lstStyle>
          <a:p>
            <a:r>
              <a:rPr lang="en-US"/>
              <a:t>Click to edit Master title style</a:t>
            </a:r>
          </a:p>
        </p:txBody>
      </p:sp>
      <p:sp>
        <p:nvSpPr>
          <p:cNvPr id="3" name="Text Placeholder 2"/>
          <p:cNvSpPr>
            <a:spLocks noGrp="1"/>
          </p:cNvSpPr>
          <p:nvPr>
            <p:ph type="body" idx="1"/>
          </p:nvPr>
        </p:nvSpPr>
        <p:spPr>
          <a:xfrm>
            <a:off x="722313" y="2114551"/>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DRAFT 1/23/17 </a:t>
            </a:r>
          </a:p>
        </p:txBody>
      </p:sp>
      <p:sp>
        <p:nvSpPr>
          <p:cNvPr id="5" name="Footer Placeholder 4"/>
          <p:cNvSpPr>
            <a:spLocks noGrp="1"/>
          </p:cNvSpPr>
          <p:nvPr>
            <p:ph type="ftr" sz="quarter" idx="11"/>
          </p:nvPr>
        </p:nvSpPr>
        <p:spPr/>
        <p:txBody>
          <a:bodyPr/>
          <a:lstStyle>
            <a:lvl1pPr>
              <a:defRPr/>
            </a:lvl1pPr>
          </a:lstStyle>
          <a:p>
            <a:r>
              <a:rPr lang="en-US"/>
              <a:t>DRAFT 1/23/17</a:t>
            </a:r>
          </a:p>
        </p:txBody>
      </p:sp>
      <p:sp>
        <p:nvSpPr>
          <p:cNvPr id="6" name="Slide Number Placeholder 5"/>
          <p:cNvSpPr>
            <a:spLocks noGrp="1"/>
          </p:cNvSpPr>
          <p:nvPr>
            <p:ph type="sldNum" sz="quarter" idx="12"/>
          </p:nvPr>
        </p:nvSpPr>
        <p:spPr/>
        <p:txBody>
          <a:bodyPr/>
          <a:lstStyle>
            <a:lvl1pPr>
              <a:defRPr/>
            </a:lvl1pPr>
          </a:lstStyle>
          <a:p>
            <a:fld id="{D6456E9D-BF22-4568-9A17-C55B6E95C8DE}" type="slidenum">
              <a:rPr lang="en-US"/>
              <a:pPr/>
              <a:t>‹#›</a:t>
            </a:fld>
            <a:endParaRPr lang="en-US"/>
          </a:p>
        </p:txBody>
      </p:sp>
    </p:spTree>
    <p:extLst>
      <p:ext uri="{BB962C8B-B14F-4D97-AF65-F5344CB8AC3E}">
        <p14:creationId xmlns:p14="http://schemas.microsoft.com/office/powerpoint/2010/main" val="3910482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24425" y="853679"/>
            <a:ext cx="4114800" cy="3737372"/>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864100" y="853679"/>
            <a:ext cx="4114800" cy="3737372"/>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lvl1pPr>
              <a:defRPr/>
            </a:lvl1pPr>
          </a:lstStyle>
          <a:p>
            <a:r>
              <a:rPr lang="en-US"/>
              <a:t>DRAFT 1/23/17 </a:t>
            </a:r>
          </a:p>
        </p:txBody>
      </p:sp>
      <p:sp>
        <p:nvSpPr>
          <p:cNvPr id="6" name="Footer Placeholder 5"/>
          <p:cNvSpPr>
            <a:spLocks noGrp="1"/>
          </p:cNvSpPr>
          <p:nvPr>
            <p:ph type="ftr" sz="quarter" idx="11"/>
          </p:nvPr>
        </p:nvSpPr>
        <p:spPr/>
        <p:txBody>
          <a:bodyPr/>
          <a:lstStyle>
            <a:lvl1pPr>
              <a:defRPr/>
            </a:lvl1pPr>
          </a:lstStyle>
          <a:p>
            <a:r>
              <a:rPr lang="en-US"/>
              <a:t>DRAFT 1/23/17</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A75A430-CC70-4968-86CB-A4C03B04B034}" type="slidenum">
              <a:rPr lang="en-US" smtClean="0"/>
              <a:pPr/>
              <a:t>‹#›</a:t>
            </a:fld>
            <a:endParaRPr lang="en-US"/>
          </a:p>
        </p:txBody>
      </p:sp>
    </p:spTree>
    <p:extLst>
      <p:ext uri="{BB962C8B-B14F-4D97-AF65-F5344CB8AC3E}">
        <p14:creationId xmlns:p14="http://schemas.microsoft.com/office/powerpoint/2010/main" val="3539401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455516-1791-48F0-B07B-241563269F56}" type="slidenum">
              <a:rPr lang="en-US" smtClean="0"/>
              <a:pPr/>
              <a:t>‹#›</a:t>
            </a:fld>
            <a:endParaRPr lang="en-US"/>
          </a:p>
        </p:txBody>
      </p:sp>
      <p:pic>
        <p:nvPicPr>
          <p:cNvPr id="4" name="Picture 3">
            <a:extLst>
              <a:ext uri="{FF2B5EF4-FFF2-40B4-BE49-F238E27FC236}">
                <a16:creationId xmlns:a16="http://schemas.microsoft.com/office/drawing/2014/main" id="{35FE67C3-F1A2-4D60-A53F-6ADA11B217C7}"/>
              </a:ext>
            </a:extLst>
          </p:cNvPr>
          <p:cNvPicPr>
            <a:picLocks noChangeAspect="1"/>
          </p:cNvPicPr>
          <p:nvPr userDrawn="1"/>
        </p:nvPicPr>
        <p:blipFill>
          <a:blip r:embed="rId2"/>
          <a:stretch>
            <a:fillRect/>
          </a:stretch>
        </p:blipFill>
        <p:spPr>
          <a:xfrm>
            <a:off x="3377825" y="2000250"/>
            <a:ext cx="2388357" cy="1143000"/>
          </a:xfrm>
          <a:prstGeom prst="rect">
            <a:avLst/>
          </a:prstGeom>
        </p:spPr>
      </p:pic>
    </p:spTree>
    <p:extLst>
      <p:ext uri="{BB962C8B-B14F-4D97-AF65-F5344CB8AC3E}">
        <p14:creationId xmlns:p14="http://schemas.microsoft.com/office/powerpoint/2010/main" val="1465186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1D75182-BE43-4572-A72F-5091FCDD89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37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46625" y="769122"/>
            <a:ext cx="4114800" cy="3860029"/>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762713"/>
            <a:ext cx="4114800" cy="3866438"/>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p:cNvSpPr>
            <a:spLocks noGrp="1" noChangeArrowheads="1"/>
          </p:cNvSpPr>
          <p:nvPr>
            <p:ph type="sldNum" sz="quarter" idx="4"/>
          </p:nvPr>
        </p:nvSpPr>
        <p:spPr bwMode="auto">
          <a:xfrm>
            <a:off x="5441245" y="4771817"/>
            <a:ext cx="3521052"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r" defTabSz="685800" rtl="0" eaLnBrk="1" fontAlgn="base" latinLnBrk="0" hangingPunct="1">
              <a:lnSpc>
                <a:spcPct val="100000"/>
              </a:lnSpc>
              <a:spcBef>
                <a:spcPct val="0"/>
              </a:spcBef>
              <a:spcAft>
                <a:spcPct val="0"/>
              </a:spcAft>
              <a:buClrTx/>
              <a:buSzTx/>
              <a:buFontTx/>
              <a:buNone/>
              <a:tabLst/>
              <a:defRPr sz="750">
                <a:latin typeface="+mn-lt"/>
                <a:cs typeface="Arial" pitchFamily="34" charset="0"/>
              </a:defRPr>
            </a:lvl1pPr>
          </a:lstStyle>
          <a:p>
            <a:fld id="{2F5C7E39-7EF5-214C-AEAF-D9C1016F9396}" type="slidenum">
              <a:rPr lang="en-US" smtClean="0">
                <a:solidFill>
                  <a:srgbClr val="2EB135"/>
                </a:solidFill>
              </a:rPr>
              <a:pPr/>
              <a:t>‹#›</a:t>
            </a:fld>
            <a:r>
              <a:rPr lang="en-US" dirty="0">
                <a:solidFill>
                  <a:srgbClr val="005072"/>
                </a:solidFill>
              </a:rPr>
              <a:t> | September 10, 2018 CGC</a:t>
            </a:r>
          </a:p>
          <a:p>
            <a:r>
              <a:rPr lang="en-US" dirty="0">
                <a:solidFill>
                  <a:srgbClr val="005072"/>
                </a:solidFill>
              </a:rPr>
              <a:t>Confidential</a:t>
            </a:r>
          </a:p>
          <a:p>
            <a:endParaRPr lang="en-US" sz="675" dirty="0">
              <a:solidFill>
                <a:prstClr val="black"/>
              </a:solidFill>
            </a:endParaRPr>
          </a:p>
        </p:txBody>
      </p:sp>
    </p:spTree>
    <p:extLst>
      <p:ext uri="{BB962C8B-B14F-4D97-AF65-F5344CB8AC3E}">
        <p14:creationId xmlns:p14="http://schemas.microsoft.com/office/powerpoint/2010/main" val="349925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0EA96F-2A7D-4766-8CF0-D6B3DCFA7554}"/>
              </a:ext>
            </a:extLst>
          </p:cNvPr>
          <p:cNvGraphicFramePr>
            <a:graphicFrameLocks noChangeAspect="1"/>
          </p:cNvGraphicFramePr>
          <p:nvPr>
            <p:custDataLst>
              <p:tags r:id="rId1"/>
            </p:custDataLst>
          </p:nvPr>
        </p:nvGraphicFramePr>
        <p:xfrm>
          <a:off x="1622" y="1217"/>
          <a:ext cx="1619" cy="1214"/>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680EA96F-2A7D-4766-8CF0-D6B3DCFA7554}"/>
                          </a:ext>
                        </a:extLst>
                      </p:cNvPr>
                      <p:cNvPicPr/>
                      <p:nvPr/>
                    </p:nvPicPr>
                    <p:blipFill>
                      <a:blip r:embed="rId4"/>
                      <a:stretch>
                        <a:fillRect/>
                      </a:stretch>
                    </p:blipFill>
                    <p:spPr>
                      <a:xfrm>
                        <a:off x="1622" y="1217"/>
                        <a:ext cx="1619" cy="1214"/>
                      </a:xfrm>
                      <a:prstGeom prst="rect">
                        <a:avLst/>
                      </a:prstGeom>
                    </p:spPr>
                  </p:pic>
                </p:oleObj>
              </mc:Fallback>
            </mc:AlternateContent>
          </a:graphicData>
        </a:graphic>
      </p:graphicFrame>
      <p:sp>
        <p:nvSpPr>
          <p:cNvPr id="5" name="doc id" hidden="1"/>
          <p:cNvSpPr>
            <a:spLocks noChangeArrowheads="1"/>
          </p:cNvSpPr>
          <p:nvPr/>
        </p:nvSpPr>
        <p:spPr bwMode="auto">
          <a:xfrm>
            <a:off x="8246609" y="38875"/>
            <a:ext cx="670614" cy="935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pPr algn="r" defTabSz="513859"/>
            <a:endParaRPr lang="x-none" sz="459" baseline="0">
              <a:solidFill>
                <a:srgbClr val="808080"/>
              </a:solidFill>
              <a:latin typeface="+mn-lt"/>
              <a:ea typeface="+mn-ea"/>
            </a:endParaRPr>
          </a:p>
        </p:txBody>
      </p:sp>
      <p:sp>
        <p:nvSpPr>
          <p:cNvPr id="4" name="Rectangle 3">
            <a:extLst>
              <a:ext uri="{FF2B5EF4-FFF2-40B4-BE49-F238E27FC236}">
                <a16:creationId xmlns:a16="http://schemas.microsoft.com/office/drawing/2014/main" id="{665CC282-A857-46A8-B354-C8AEDD398CB9}"/>
              </a:ext>
            </a:extLst>
          </p:cNvPr>
          <p:cNvSpPr/>
          <p:nvPr userDrawn="1"/>
        </p:nvSpPr>
        <p:spPr>
          <a:xfrm>
            <a:off x="884904" y="508820"/>
            <a:ext cx="7344697" cy="41148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1830148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CD36EB3-8DC0-4B0C-9DD0-7A3CC97FA7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a:stretch/>
        </p:blipFill>
        <p:spPr>
          <a:xfrm flipH="1">
            <a:off x="-1" y="0"/>
            <a:ext cx="9143998" cy="5143500"/>
          </a:xfrm>
          <a:prstGeom prst="rect">
            <a:avLst/>
          </a:prstGeom>
        </p:spPr>
      </p:pic>
      <p:pic>
        <p:nvPicPr>
          <p:cNvPr id="23" name="Picture 2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9143997" cy="5143500"/>
          </a:xfrm>
          <a:prstGeom prst="rect">
            <a:avLst/>
          </a:prstGeom>
        </p:spPr>
      </p:pic>
      <p:sp>
        <p:nvSpPr>
          <p:cNvPr id="42" name="Rectangle 41"/>
          <p:cNvSpPr/>
          <p:nvPr/>
        </p:nvSpPr>
        <p:spPr>
          <a:xfrm>
            <a:off x="-3" y="0"/>
            <a:ext cx="9144000" cy="5143500"/>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3394" y="3416976"/>
            <a:ext cx="4864100" cy="411953"/>
          </a:xfrm>
        </p:spPr>
        <p:txBody>
          <a:bodyPr anchor="b">
            <a:normAutofit/>
          </a:bodyPr>
          <a:lstStyle>
            <a:lvl1pPr algn="l">
              <a:defRPr sz="1500" b="1">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23393" y="3828928"/>
            <a:ext cx="4864101" cy="279794"/>
          </a:xfrm>
        </p:spPr>
        <p:txBody>
          <a:bodyPr>
            <a:normAutofit/>
          </a:bodyPr>
          <a:lstStyle>
            <a:lvl1pPr marL="0" indent="0" algn="l">
              <a:buNone/>
              <a:defRPr sz="12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4" name="Straight Connector 13"/>
          <p:cNvCxnSpPr/>
          <p:nvPr/>
        </p:nvCxnSpPr>
        <p:spPr>
          <a:xfrm>
            <a:off x="623394" y="3143250"/>
            <a:ext cx="425340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473641" y="3416976"/>
            <a:ext cx="2670357" cy="1726524"/>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grpSp>
        <p:nvGrpSpPr>
          <p:cNvPr id="17" name="Group 16"/>
          <p:cNvGrpSpPr/>
          <p:nvPr/>
        </p:nvGrpSpPr>
        <p:grpSpPr>
          <a:xfrm>
            <a:off x="-7" y="0"/>
            <a:ext cx="2680304" cy="173295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394" y="1544257"/>
            <a:ext cx="3579026" cy="1262647"/>
          </a:xfrm>
          <a:prstGeom prst="rect">
            <a:avLst/>
          </a:prstGeom>
        </p:spPr>
      </p:pic>
    </p:spTree>
    <p:extLst>
      <p:ext uri="{BB962C8B-B14F-4D97-AF65-F5344CB8AC3E}">
        <p14:creationId xmlns:p14="http://schemas.microsoft.com/office/powerpoint/2010/main" val="417645985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accent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2" name="Rectangle 41"/>
          <p:cNvSpPr/>
          <p:nvPr/>
        </p:nvSpPr>
        <p:spPr>
          <a:xfrm>
            <a:off x="-3" y="0"/>
            <a:ext cx="9144000" cy="5143500"/>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3394" y="3416976"/>
            <a:ext cx="4864100" cy="411953"/>
          </a:xfrm>
        </p:spPr>
        <p:txBody>
          <a:bodyPr anchor="b">
            <a:normAutofit/>
          </a:bodyPr>
          <a:lstStyle>
            <a:lvl1pPr algn="l">
              <a:defRPr sz="1500" b="1">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23393" y="3828928"/>
            <a:ext cx="4864101" cy="279794"/>
          </a:xfrm>
        </p:spPr>
        <p:txBody>
          <a:bodyPr>
            <a:normAutofit/>
          </a:bodyPr>
          <a:lstStyle>
            <a:lvl1pPr marL="0" indent="0" algn="l">
              <a:buNone/>
              <a:defRPr sz="12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4" name="Straight Connector 13"/>
          <p:cNvCxnSpPr/>
          <p:nvPr/>
        </p:nvCxnSpPr>
        <p:spPr>
          <a:xfrm>
            <a:off x="623394" y="3143250"/>
            <a:ext cx="425340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473641" y="3416976"/>
            <a:ext cx="2670357" cy="1726524"/>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grpSp>
        <p:nvGrpSpPr>
          <p:cNvPr id="17" name="Group 16"/>
          <p:cNvGrpSpPr/>
          <p:nvPr/>
        </p:nvGrpSpPr>
        <p:grpSpPr>
          <a:xfrm>
            <a:off x="-7" y="0"/>
            <a:ext cx="2680304" cy="173295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394" y="1544257"/>
            <a:ext cx="3579026" cy="1262647"/>
          </a:xfrm>
          <a:prstGeom prst="rect">
            <a:avLst/>
          </a:prstGeom>
        </p:spPr>
      </p:pic>
    </p:spTree>
    <p:extLst>
      <p:ext uri="{BB962C8B-B14F-4D97-AF65-F5344CB8AC3E}">
        <p14:creationId xmlns:p14="http://schemas.microsoft.com/office/powerpoint/2010/main" val="3757522397"/>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0150" y="-2"/>
            <a:ext cx="7943848" cy="5143502"/>
          </a:xfrm>
          <a:prstGeom prst="rect">
            <a:avLst/>
          </a:prstGeom>
        </p:spPr>
      </p:pic>
      <p:sp>
        <p:nvSpPr>
          <p:cNvPr id="42" name="Rectangle 41"/>
          <p:cNvSpPr/>
          <p:nvPr/>
        </p:nvSpPr>
        <p:spPr>
          <a:xfrm>
            <a:off x="-3" y="0"/>
            <a:ext cx="9144000" cy="5143500"/>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3394" y="3416976"/>
            <a:ext cx="4864100" cy="411953"/>
          </a:xfrm>
        </p:spPr>
        <p:txBody>
          <a:bodyPr anchor="b">
            <a:normAutofit/>
          </a:bodyPr>
          <a:lstStyle>
            <a:lvl1pPr algn="l">
              <a:defRPr sz="1500" b="1">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23393" y="3828928"/>
            <a:ext cx="4864101" cy="279794"/>
          </a:xfrm>
        </p:spPr>
        <p:txBody>
          <a:bodyPr>
            <a:normAutofit/>
          </a:bodyPr>
          <a:lstStyle>
            <a:lvl1pPr marL="0" indent="0" algn="l">
              <a:buNone/>
              <a:defRPr sz="12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4" name="Straight Connector 13"/>
          <p:cNvCxnSpPr/>
          <p:nvPr/>
        </p:nvCxnSpPr>
        <p:spPr>
          <a:xfrm>
            <a:off x="623394" y="3143250"/>
            <a:ext cx="425340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473641" y="3416976"/>
            <a:ext cx="2670357" cy="1726524"/>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grpSp>
        <p:nvGrpSpPr>
          <p:cNvPr id="17" name="Group 16"/>
          <p:cNvGrpSpPr/>
          <p:nvPr/>
        </p:nvGrpSpPr>
        <p:grpSpPr>
          <a:xfrm>
            <a:off x="-7" y="0"/>
            <a:ext cx="2680304" cy="173295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394" y="1544257"/>
            <a:ext cx="3579026" cy="1262647"/>
          </a:xfrm>
          <a:prstGeom prst="rect">
            <a:avLst/>
          </a:prstGeom>
        </p:spPr>
      </p:pic>
    </p:spTree>
    <p:extLst>
      <p:ext uri="{BB962C8B-B14F-4D97-AF65-F5344CB8AC3E}">
        <p14:creationId xmlns:p14="http://schemas.microsoft.com/office/powerpoint/2010/main" val="462969457"/>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accent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42" name="Rectangle 41"/>
          <p:cNvSpPr/>
          <p:nvPr/>
        </p:nvSpPr>
        <p:spPr>
          <a:xfrm>
            <a:off x="2275" y="0"/>
            <a:ext cx="9144000" cy="5143500"/>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3394" y="3416976"/>
            <a:ext cx="4864100" cy="411953"/>
          </a:xfrm>
        </p:spPr>
        <p:txBody>
          <a:bodyPr anchor="b">
            <a:normAutofit/>
          </a:bodyPr>
          <a:lstStyle>
            <a:lvl1pPr algn="l">
              <a:defRPr sz="1500" b="1">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23393" y="3828928"/>
            <a:ext cx="4864101" cy="279794"/>
          </a:xfrm>
        </p:spPr>
        <p:txBody>
          <a:bodyPr>
            <a:normAutofit/>
          </a:bodyPr>
          <a:lstStyle>
            <a:lvl1pPr marL="0" indent="0" algn="l">
              <a:buNone/>
              <a:defRPr sz="1200">
                <a:solidFill>
                  <a:schemeClr val="bg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4" name="Straight Connector 13"/>
          <p:cNvCxnSpPr>
            <a:cxnSpLocks/>
          </p:cNvCxnSpPr>
          <p:nvPr/>
        </p:nvCxnSpPr>
        <p:spPr>
          <a:xfrm>
            <a:off x="514351" y="1769068"/>
            <a:ext cx="251985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6473641" y="3416976"/>
            <a:ext cx="2670357" cy="1726524"/>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grpSp>
        <p:nvGrpSpPr>
          <p:cNvPr id="17" name="Group 16"/>
          <p:cNvGrpSpPr/>
          <p:nvPr/>
        </p:nvGrpSpPr>
        <p:grpSpPr>
          <a:xfrm>
            <a:off x="-7" y="0"/>
            <a:ext cx="2680304" cy="173295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4350" y="570125"/>
            <a:ext cx="2634157" cy="929306"/>
          </a:xfrm>
          <a:prstGeom prst="rect">
            <a:avLst/>
          </a:prstGeom>
        </p:spPr>
      </p:pic>
    </p:spTree>
    <p:extLst>
      <p:ext uri="{BB962C8B-B14F-4D97-AF65-F5344CB8AC3E}">
        <p14:creationId xmlns:p14="http://schemas.microsoft.com/office/powerpoint/2010/main" val="134706079"/>
      </p:ext>
    </p:extLst>
  </p:cSld>
  <p:clrMapOvr>
    <a:masterClrMapping/>
  </p:clrMapOvr>
  <p:hf sldNum="0"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8.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4917" y="187602"/>
            <a:ext cx="8562475" cy="472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86682" y="859194"/>
            <a:ext cx="8339600" cy="3657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8" name="Rectangle 4"/>
          <p:cNvSpPr>
            <a:spLocks noGrp="1" noChangeArrowheads="1"/>
          </p:cNvSpPr>
          <p:nvPr>
            <p:ph type="dt" sz="half" idx="2"/>
          </p:nvPr>
        </p:nvSpPr>
        <p:spPr bwMode="auto">
          <a:xfrm>
            <a:off x="357728" y="4775200"/>
            <a:ext cx="211504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7F7F7F"/>
                </a:solidFill>
                <a:latin typeface="Arial" charset="0"/>
              </a:defRPr>
            </a:lvl1pPr>
          </a:lstStyle>
          <a:p>
            <a:endParaRPr lang="en-US" dirty="0"/>
          </a:p>
        </p:txBody>
      </p:sp>
      <p:sp>
        <p:nvSpPr>
          <p:cNvPr id="1029" name="Rectangle 5"/>
          <p:cNvSpPr>
            <a:spLocks noGrp="1" noChangeArrowheads="1"/>
          </p:cNvSpPr>
          <p:nvPr>
            <p:ph type="ftr" sz="quarter" idx="3"/>
          </p:nvPr>
        </p:nvSpPr>
        <p:spPr bwMode="auto">
          <a:xfrm>
            <a:off x="3124200" y="4775200"/>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solidFill>
                  <a:srgbClr val="7F7F7F"/>
                </a:solidFill>
                <a:latin typeface="Arial" charset="0"/>
              </a:defRPr>
            </a:lvl1pPr>
          </a:lstStyle>
          <a:p>
            <a:endParaRPr lang="en-US" dirty="0"/>
          </a:p>
        </p:txBody>
      </p:sp>
      <p:sp>
        <p:nvSpPr>
          <p:cNvPr id="1030" name="Rectangle 6"/>
          <p:cNvSpPr>
            <a:spLocks noGrp="1" noChangeArrowheads="1"/>
          </p:cNvSpPr>
          <p:nvPr>
            <p:ph type="sldNum" sz="quarter" idx="4"/>
          </p:nvPr>
        </p:nvSpPr>
        <p:spPr bwMode="auto">
          <a:xfrm>
            <a:off x="6959600" y="4775200"/>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b="1">
                <a:solidFill>
                  <a:srgbClr val="7F7F7F"/>
                </a:solidFill>
              </a:defRPr>
            </a:lvl1pPr>
          </a:lstStyle>
          <a:p>
            <a:fld id="{40455516-1791-48F0-B07B-241563269F56}" type="slidenum">
              <a:rPr lang="en-US" smtClean="0"/>
              <a:pPr/>
              <a:t>‹#›</a:t>
            </a:fld>
            <a:endParaRPr lang="en-US" dirty="0"/>
          </a:p>
        </p:txBody>
      </p:sp>
      <p:cxnSp>
        <p:nvCxnSpPr>
          <p:cNvPr id="10" name="Straight Connector 9"/>
          <p:cNvCxnSpPr/>
          <p:nvPr userDrawn="1"/>
        </p:nvCxnSpPr>
        <p:spPr>
          <a:xfrm>
            <a:off x="0" y="670698"/>
            <a:ext cx="914400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62" r:id="rId4"/>
    <p:sldLayoutId id="2147483665" r:id="rId5"/>
  </p:sldLayoutIdLst>
  <p:hf hdr="0" ftr="0" dt="0"/>
  <p:txStyles>
    <p:titleStyle>
      <a:lvl1pPr algn="l" rtl="0" fontAlgn="base">
        <a:lnSpc>
          <a:spcPct val="85000"/>
        </a:lnSpc>
        <a:spcBef>
          <a:spcPct val="0"/>
        </a:spcBef>
        <a:spcAft>
          <a:spcPct val="0"/>
        </a:spcAft>
        <a:defRPr sz="2000" b="0">
          <a:solidFill>
            <a:srgbClr val="32B1CD"/>
          </a:solidFill>
          <a:latin typeface="Arial" pitchFamily="34" charset="0"/>
          <a:ea typeface="+mj-ea"/>
          <a:cs typeface="Arial" pitchFamily="34" charset="0"/>
        </a:defRPr>
      </a:lvl1pPr>
      <a:lvl2pPr algn="l" rtl="0" fontAlgn="base">
        <a:lnSpc>
          <a:spcPct val="85000"/>
        </a:lnSpc>
        <a:spcBef>
          <a:spcPct val="0"/>
        </a:spcBef>
        <a:spcAft>
          <a:spcPct val="0"/>
        </a:spcAft>
        <a:defRPr sz="3200">
          <a:solidFill>
            <a:schemeClr val="tx2"/>
          </a:solidFill>
          <a:latin typeface="Arial Narrow" pitchFamily="34" charset="0"/>
        </a:defRPr>
      </a:lvl2pPr>
      <a:lvl3pPr algn="l" rtl="0" fontAlgn="base">
        <a:lnSpc>
          <a:spcPct val="85000"/>
        </a:lnSpc>
        <a:spcBef>
          <a:spcPct val="0"/>
        </a:spcBef>
        <a:spcAft>
          <a:spcPct val="0"/>
        </a:spcAft>
        <a:defRPr sz="3200">
          <a:solidFill>
            <a:schemeClr val="tx2"/>
          </a:solidFill>
          <a:latin typeface="Arial Narrow" pitchFamily="34" charset="0"/>
        </a:defRPr>
      </a:lvl3pPr>
      <a:lvl4pPr algn="l" rtl="0" fontAlgn="base">
        <a:lnSpc>
          <a:spcPct val="85000"/>
        </a:lnSpc>
        <a:spcBef>
          <a:spcPct val="0"/>
        </a:spcBef>
        <a:spcAft>
          <a:spcPct val="0"/>
        </a:spcAft>
        <a:defRPr sz="3200">
          <a:solidFill>
            <a:schemeClr val="tx2"/>
          </a:solidFill>
          <a:latin typeface="Arial Narrow" pitchFamily="34" charset="0"/>
        </a:defRPr>
      </a:lvl4pPr>
      <a:lvl5pPr algn="l" rtl="0" fontAlgn="base">
        <a:lnSpc>
          <a:spcPct val="85000"/>
        </a:lnSpc>
        <a:spcBef>
          <a:spcPct val="0"/>
        </a:spcBef>
        <a:spcAft>
          <a:spcPct val="0"/>
        </a:spcAft>
        <a:defRPr sz="3200">
          <a:solidFill>
            <a:schemeClr val="tx2"/>
          </a:solidFill>
          <a:latin typeface="Arial Narrow" pitchFamily="34" charset="0"/>
        </a:defRPr>
      </a:lvl5pPr>
      <a:lvl6pPr marL="457200" algn="l" rtl="0" fontAlgn="base">
        <a:lnSpc>
          <a:spcPct val="85000"/>
        </a:lnSpc>
        <a:spcBef>
          <a:spcPct val="0"/>
        </a:spcBef>
        <a:spcAft>
          <a:spcPct val="0"/>
        </a:spcAft>
        <a:defRPr sz="3200">
          <a:solidFill>
            <a:schemeClr val="tx2"/>
          </a:solidFill>
          <a:latin typeface="Arial Narrow" pitchFamily="34" charset="0"/>
        </a:defRPr>
      </a:lvl6pPr>
      <a:lvl7pPr marL="914400" algn="l" rtl="0" fontAlgn="base">
        <a:lnSpc>
          <a:spcPct val="85000"/>
        </a:lnSpc>
        <a:spcBef>
          <a:spcPct val="0"/>
        </a:spcBef>
        <a:spcAft>
          <a:spcPct val="0"/>
        </a:spcAft>
        <a:defRPr sz="3200">
          <a:solidFill>
            <a:schemeClr val="tx2"/>
          </a:solidFill>
          <a:latin typeface="Arial Narrow" pitchFamily="34" charset="0"/>
        </a:defRPr>
      </a:lvl7pPr>
      <a:lvl8pPr marL="1371600" algn="l" rtl="0" fontAlgn="base">
        <a:lnSpc>
          <a:spcPct val="85000"/>
        </a:lnSpc>
        <a:spcBef>
          <a:spcPct val="0"/>
        </a:spcBef>
        <a:spcAft>
          <a:spcPct val="0"/>
        </a:spcAft>
        <a:defRPr sz="3200">
          <a:solidFill>
            <a:schemeClr val="tx2"/>
          </a:solidFill>
          <a:latin typeface="Arial Narrow" pitchFamily="34" charset="0"/>
        </a:defRPr>
      </a:lvl8pPr>
      <a:lvl9pPr marL="1828800" algn="l" rtl="0" fontAlgn="base">
        <a:lnSpc>
          <a:spcPct val="85000"/>
        </a:lnSpc>
        <a:spcBef>
          <a:spcPct val="0"/>
        </a:spcBef>
        <a:spcAft>
          <a:spcPct val="0"/>
        </a:spcAft>
        <a:defRPr sz="3200">
          <a:solidFill>
            <a:schemeClr val="tx2"/>
          </a:solidFill>
          <a:latin typeface="Arial Narrow" pitchFamily="34" charset="0"/>
        </a:defRPr>
      </a:lvl9pPr>
    </p:titleStyle>
    <p:bodyStyle>
      <a:lvl1pPr marL="227013" indent="-227013" algn="l" rtl="0" fontAlgn="base">
        <a:lnSpc>
          <a:spcPct val="90000"/>
        </a:lnSpc>
        <a:spcBef>
          <a:spcPct val="25000"/>
        </a:spcBef>
        <a:spcAft>
          <a:spcPct val="0"/>
        </a:spcAft>
        <a:buClr>
          <a:srgbClr val="004E74"/>
        </a:buClr>
        <a:buFont typeface="Wingdings" pitchFamily="2" charset="2"/>
        <a:buChar char="§"/>
        <a:defRPr sz="1800">
          <a:solidFill>
            <a:schemeClr val="tx1"/>
          </a:solidFill>
          <a:latin typeface="+mn-lt"/>
          <a:ea typeface="+mn-ea"/>
          <a:cs typeface="+mn-cs"/>
        </a:defRPr>
      </a:lvl1pPr>
      <a:lvl2pPr marL="571500" indent="-230188" algn="l" rtl="0" fontAlgn="base">
        <a:lnSpc>
          <a:spcPct val="90000"/>
        </a:lnSpc>
        <a:spcBef>
          <a:spcPct val="25000"/>
        </a:spcBef>
        <a:spcAft>
          <a:spcPct val="0"/>
        </a:spcAft>
        <a:buClr>
          <a:srgbClr val="004E74"/>
        </a:buClr>
        <a:buFont typeface="Wingdings" pitchFamily="2" charset="2"/>
        <a:buChar char="§"/>
        <a:defRPr sz="1600">
          <a:solidFill>
            <a:schemeClr val="tx1"/>
          </a:solidFill>
          <a:latin typeface="+mn-lt"/>
        </a:defRPr>
      </a:lvl2pPr>
      <a:lvl3pPr marL="914400" indent="-228600" algn="l" rtl="0" fontAlgn="base">
        <a:lnSpc>
          <a:spcPct val="90000"/>
        </a:lnSpc>
        <a:spcBef>
          <a:spcPct val="25000"/>
        </a:spcBef>
        <a:spcAft>
          <a:spcPct val="0"/>
        </a:spcAft>
        <a:buClr>
          <a:srgbClr val="004E74"/>
        </a:buClr>
        <a:buFont typeface="Wingdings" pitchFamily="2" charset="2"/>
        <a:buChar char="§"/>
        <a:defRPr sz="1400">
          <a:solidFill>
            <a:schemeClr val="tx1"/>
          </a:solidFill>
          <a:latin typeface="+mn-lt"/>
        </a:defRPr>
      </a:lvl3pPr>
      <a:lvl4pPr marL="1600200" indent="-228600" algn="l" rtl="0" fontAlgn="base">
        <a:lnSpc>
          <a:spcPct val="85000"/>
        </a:lnSpc>
        <a:spcBef>
          <a:spcPct val="25000"/>
        </a:spcBef>
        <a:spcAft>
          <a:spcPct val="0"/>
        </a:spcAft>
        <a:buChar char="–"/>
        <a:defRPr>
          <a:solidFill>
            <a:schemeClr val="tx1"/>
          </a:solidFill>
          <a:latin typeface="+mn-lt"/>
        </a:defRPr>
      </a:lvl4pPr>
      <a:lvl5pPr marL="2057400" indent="-228600" algn="l" rtl="0" fontAlgn="base">
        <a:lnSpc>
          <a:spcPct val="85000"/>
        </a:lnSpc>
        <a:spcBef>
          <a:spcPct val="25000"/>
        </a:spcBef>
        <a:spcAft>
          <a:spcPct val="0"/>
        </a:spcAft>
        <a:buChar char="»"/>
        <a:defRPr>
          <a:solidFill>
            <a:schemeClr val="tx1"/>
          </a:solidFill>
          <a:latin typeface="+mn-lt"/>
        </a:defRPr>
      </a:lvl5pPr>
      <a:lvl6pPr marL="2514600" indent="-228600" algn="l" rtl="0" fontAlgn="base">
        <a:lnSpc>
          <a:spcPct val="85000"/>
        </a:lnSpc>
        <a:spcBef>
          <a:spcPct val="25000"/>
        </a:spcBef>
        <a:spcAft>
          <a:spcPct val="0"/>
        </a:spcAft>
        <a:buChar char="»"/>
        <a:defRPr>
          <a:solidFill>
            <a:schemeClr val="tx1"/>
          </a:solidFill>
          <a:latin typeface="+mn-lt"/>
        </a:defRPr>
      </a:lvl6pPr>
      <a:lvl7pPr marL="2971800" indent="-228600" algn="l" rtl="0" fontAlgn="base">
        <a:lnSpc>
          <a:spcPct val="85000"/>
        </a:lnSpc>
        <a:spcBef>
          <a:spcPct val="25000"/>
        </a:spcBef>
        <a:spcAft>
          <a:spcPct val="0"/>
        </a:spcAft>
        <a:buChar char="»"/>
        <a:defRPr>
          <a:solidFill>
            <a:schemeClr val="tx1"/>
          </a:solidFill>
          <a:latin typeface="+mn-lt"/>
        </a:defRPr>
      </a:lvl7pPr>
      <a:lvl8pPr marL="3429000" indent="-228600" algn="l" rtl="0" fontAlgn="base">
        <a:lnSpc>
          <a:spcPct val="85000"/>
        </a:lnSpc>
        <a:spcBef>
          <a:spcPct val="25000"/>
        </a:spcBef>
        <a:spcAft>
          <a:spcPct val="0"/>
        </a:spcAft>
        <a:buChar char="»"/>
        <a:defRPr>
          <a:solidFill>
            <a:schemeClr val="tx1"/>
          </a:solidFill>
          <a:latin typeface="+mn-lt"/>
        </a:defRPr>
      </a:lvl8pPr>
      <a:lvl9pPr marL="3886200" indent="-228600" algn="l" rtl="0" fontAlgn="base">
        <a:lnSpc>
          <a:spcPct val="85000"/>
        </a:lnSpc>
        <a:spcBef>
          <a:spcPct val="25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4807212"/>
            <a:ext cx="9144000" cy="336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228600" y="92043"/>
            <a:ext cx="8686800" cy="617403"/>
          </a:xfrm>
          <a:prstGeom prst="rect">
            <a:avLst/>
          </a:prstGeom>
        </p:spPr>
        <p:txBody>
          <a:bodyPr vert="horz" lIns="0" tIns="45720" rIns="0" bIns="45720" rtlCol="0" anchor="t" anchorCtr="0">
            <a:noAutofit/>
          </a:bodyPr>
          <a:lstStyle/>
          <a:p>
            <a:r>
              <a:rPr lang="en-US" dirty="0"/>
              <a:t>Click to Edit Slide Title</a:t>
            </a:r>
          </a:p>
        </p:txBody>
      </p:sp>
      <p:sp>
        <p:nvSpPr>
          <p:cNvPr id="3" name="Text Placeholder 2"/>
          <p:cNvSpPr>
            <a:spLocks noGrp="1"/>
          </p:cNvSpPr>
          <p:nvPr>
            <p:ph type="body" idx="1"/>
          </p:nvPr>
        </p:nvSpPr>
        <p:spPr>
          <a:xfrm>
            <a:off x="228600" y="828677"/>
            <a:ext cx="8686800" cy="3808274"/>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1"/>
            <a:ext cx="9144000"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p:nvCxnSpPr>
        <p:spPr>
          <a:xfrm>
            <a:off x="0" y="4807211"/>
            <a:ext cx="914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726772" y="4865060"/>
            <a:ext cx="596194" cy="184448"/>
          </a:xfrm>
          <a:prstGeom prst="rect">
            <a:avLst/>
          </a:prstGeom>
        </p:spPr>
      </p:pic>
      <p:cxnSp>
        <p:nvCxnSpPr>
          <p:cNvPr id="16" name="Straight Connector 15"/>
          <p:cNvCxnSpPr/>
          <p:nvPr/>
        </p:nvCxnSpPr>
        <p:spPr>
          <a:xfrm>
            <a:off x="8481172" y="4865060"/>
            <a:ext cx="0" cy="22059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28600" y="4901207"/>
            <a:ext cx="6710082" cy="148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l"/>
            <a:r>
              <a:rPr lang="en-US" sz="525" dirty="0">
                <a:solidFill>
                  <a:schemeClr val="accent4"/>
                </a:solidFill>
              </a:rPr>
              <a:t>© </a:t>
            </a:r>
            <a:r>
              <a:rPr lang="en-US" sz="525" dirty="0" err="1">
                <a:solidFill>
                  <a:schemeClr val="accent4"/>
                </a:solidFill>
              </a:rPr>
              <a:t>Prosci</a:t>
            </a:r>
            <a:r>
              <a:rPr lang="en-US" sz="525" dirty="0">
                <a:solidFill>
                  <a:schemeClr val="accent4"/>
                </a:solidFill>
              </a:rPr>
              <a:t>. All Rights Reserved.</a:t>
            </a:r>
          </a:p>
        </p:txBody>
      </p:sp>
      <p:sp>
        <p:nvSpPr>
          <p:cNvPr id="18" name="TextBox 17"/>
          <p:cNvSpPr txBox="1"/>
          <p:nvPr/>
        </p:nvSpPr>
        <p:spPr>
          <a:xfrm>
            <a:off x="8471647" y="4908350"/>
            <a:ext cx="443618" cy="141156"/>
          </a:xfrm>
          <a:prstGeom prst="rect">
            <a:avLst/>
          </a:prstGeom>
          <a:noFill/>
        </p:spPr>
        <p:txBody>
          <a:bodyPr wrap="square" lIns="0" tIns="0" rIns="0" bIns="0" rtlCol="0" anchor="ctr" anchorCtr="0">
            <a:noAutofit/>
          </a:bodyPr>
          <a:lstStyle/>
          <a:p>
            <a:pPr algn="r"/>
            <a:fld id="{6A21607A-54C6-4AA9-9888-5B5B34E8AA34}" type="slidenum">
              <a:rPr lang="en-US" sz="825" kern="1200" smtClean="0">
                <a:solidFill>
                  <a:schemeClr val="accent4"/>
                </a:solidFill>
                <a:latin typeface="+mn-lt"/>
                <a:ea typeface="+mn-ea"/>
                <a:cs typeface="+mn-cs"/>
              </a:rPr>
              <a:pPr algn="r"/>
              <a:t>‹#›</a:t>
            </a:fld>
            <a:endParaRPr lang="en-US" sz="825" kern="1200" dirty="0">
              <a:solidFill>
                <a:schemeClr val="accent4"/>
              </a:solidFill>
              <a:latin typeface="+mn-lt"/>
              <a:ea typeface="+mn-ea"/>
              <a:cs typeface="+mn-cs"/>
            </a:endParaRPr>
          </a:p>
        </p:txBody>
      </p:sp>
    </p:spTree>
    <p:extLst>
      <p:ext uri="{BB962C8B-B14F-4D97-AF65-F5344CB8AC3E}">
        <p14:creationId xmlns:p14="http://schemas.microsoft.com/office/powerpoint/2010/main" val="172911157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Lst>
  <p:hf sldNum="0" hdr="0" ftr="0" dt="0"/>
  <p:txStyles>
    <p:titleStyle>
      <a:lvl1pPr algn="l" defTabSz="685800" rtl="0" eaLnBrk="1" latinLnBrk="0" hangingPunct="1">
        <a:lnSpc>
          <a:spcPct val="90000"/>
        </a:lnSpc>
        <a:spcBef>
          <a:spcPct val="0"/>
        </a:spcBef>
        <a:buNone/>
        <a:defRPr lang="en-US" sz="2700" kern="1200" cap="none" baseline="0" dirty="0">
          <a:solidFill>
            <a:schemeClr val="tx1"/>
          </a:solidFill>
          <a:latin typeface="+mj-lt"/>
          <a:ea typeface="+mj-ea"/>
          <a:cs typeface="+mj-cs"/>
        </a:defRPr>
      </a:lvl1pPr>
    </p:titleStyle>
    <p:bodyStyle>
      <a:lvl1pPr marL="171450" indent="-171450" algn="l" defTabSz="685800" rtl="0" eaLnBrk="1" latinLnBrk="0" hangingPunct="1">
        <a:lnSpc>
          <a:spcPct val="85000"/>
        </a:lnSpc>
        <a:spcBef>
          <a:spcPts val="900"/>
        </a:spcBef>
        <a:buClr>
          <a:schemeClr val="accent1"/>
        </a:buClr>
        <a:buFont typeface="Arial" panose="020B0604020202020204" pitchFamily="34" charset="0"/>
        <a:buChar char="•"/>
        <a:defRPr sz="1650" kern="1200">
          <a:solidFill>
            <a:schemeClr val="tx1"/>
          </a:solidFill>
          <a:latin typeface="+mn-lt"/>
          <a:ea typeface="+mn-ea"/>
          <a:cs typeface="+mn-cs"/>
        </a:defRPr>
      </a:lvl1pPr>
      <a:lvl2pPr marL="377190" indent="-171450" algn="l" defTabSz="685800" rtl="0" eaLnBrk="1" latinLnBrk="0" hangingPunct="1">
        <a:lnSpc>
          <a:spcPct val="85000"/>
        </a:lnSpc>
        <a:spcBef>
          <a:spcPts val="900"/>
        </a:spcBef>
        <a:buClr>
          <a:schemeClr val="tx2"/>
        </a:buClr>
        <a:buFont typeface="Open Sans" panose="020B0606030504020204" pitchFamily="34" charset="0"/>
        <a:buChar char="–"/>
        <a:defRPr sz="1500" kern="1200">
          <a:solidFill>
            <a:schemeClr val="tx1"/>
          </a:solidFill>
          <a:latin typeface="+mn-lt"/>
          <a:ea typeface="+mn-ea"/>
          <a:cs typeface="+mn-cs"/>
        </a:defRPr>
      </a:lvl2pPr>
      <a:lvl3pPr marL="582930" indent="-171450" algn="l" defTabSz="685800" rtl="0" eaLnBrk="1" latinLnBrk="0" hangingPunct="1">
        <a:lnSpc>
          <a:spcPct val="85000"/>
        </a:lnSpc>
        <a:spcBef>
          <a:spcPts val="900"/>
        </a:spcBef>
        <a:buClr>
          <a:schemeClr val="accent3"/>
        </a:buClr>
        <a:buFont typeface="Arial" panose="020B0604020202020204" pitchFamily="34" charset="0"/>
        <a:buChar char="•"/>
        <a:defRPr sz="1350" kern="1200">
          <a:solidFill>
            <a:schemeClr val="tx1"/>
          </a:solidFill>
          <a:latin typeface="+mn-lt"/>
          <a:ea typeface="+mn-ea"/>
          <a:cs typeface="+mn-cs"/>
        </a:defRPr>
      </a:lvl3pPr>
      <a:lvl4pPr marL="788670" indent="-171450" algn="l" defTabSz="685800" rtl="0" eaLnBrk="1" latinLnBrk="0" hangingPunct="1">
        <a:lnSpc>
          <a:spcPct val="85000"/>
        </a:lnSpc>
        <a:spcBef>
          <a:spcPts val="900"/>
        </a:spcBef>
        <a:buClr>
          <a:schemeClr val="tx2"/>
        </a:buClr>
        <a:buFont typeface="Open Sans" panose="020B0606030504020204" pitchFamily="34" charset="0"/>
        <a:buChar char="–"/>
        <a:defRPr sz="1200" kern="1200">
          <a:solidFill>
            <a:schemeClr val="tx1"/>
          </a:solidFill>
          <a:latin typeface="+mn-lt"/>
          <a:ea typeface="+mn-ea"/>
          <a:cs typeface="+mn-cs"/>
        </a:defRPr>
      </a:lvl4pPr>
      <a:lvl5pPr marL="994410" indent="-171450" algn="l" defTabSz="685800" rtl="0" eaLnBrk="1" latinLnBrk="0" hangingPunct="1">
        <a:lnSpc>
          <a:spcPct val="85000"/>
        </a:lnSpc>
        <a:spcBef>
          <a:spcPts val="9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orient="horz" pos="2160">
          <p15:clr>
            <a:srgbClr val="F26B43"/>
          </p15:clr>
        </p15:guide>
        <p15:guide id="17" pos="3840">
          <p15:clr>
            <a:srgbClr val="F26B43"/>
          </p15:clr>
        </p15:guide>
        <p15:guide id="18" pos="192">
          <p15:clr>
            <a:srgbClr val="F26B43"/>
          </p15:clr>
        </p15:guide>
        <p15:guide id="19" pos="7488">
          <p15:clr>
            <a:srgbClr val="F26B43"/>
          </p15:clr>
        </p15:guide>
        <p15:guide id="20" orient="horz" pos="456">
          <p15:clr>
            <a:srgbClr val="F26B43"/>
          </p15:clr>
        </p15:guide>
        <p15:guide id="21" orient="horz" pos="504">
          <p15:clr>
            <a:srgbClr val="F26B43"/>
          </p15:clr>
        </p15:guide>
        <p15:guide id="22" orient="horz" pos="3947">
          <p15:clr>
            <a:srgbClr val="F26B43"/>
          </p15:clr>
        </p15:guide>
        <p15:guide id="23" orient="horz" pos="3896">
          <p15:clr>
            <a:srgbClr val="F26B43"/>
          </p15:clr>
        </p15:guide>
        <p15:guide id="24" pos="5008">
          <p15:clr>
            <a:srgbClr val="9FCC3B"/>
          </p15:clr>
        </p15:guide>
        <p15:guide id="25" pos="2672">
          <p15:clr>
            <a:srgbClr val="9FCC3B"/>
          </p15:clr>
        </p15:guide>
        <p15:guide id="26" pos="5152">
          <p15:clr>
            <a:srgbClr val="9FCC3B"/>
          </p15:clr>
        </p15:guide>
        <p15:guide id="27" pos="2528">
          <p15:clr>
            <a:srgbClr val="9FCC3B"/>
          </p15:clr>
        </p15:guide>
        <p15:guide id="28" pos="3768">
          <p15:clr>
            <a:srgbClr val="F26B43"/>
          </p15:clr>
        </p15:guide>
        <p15:guide id="29" pos="3912">
          <p15:clr>
            <a:srgbClr val="F26B43"/>
          </p15:clr>
        </p15:guide>
        <p15:guide id="30" orient="horz" pos="7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69878" y="590550"/>
            <a:ext cx="8645525" cy="472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93326" y="1200150"/>
            <a:ext cx="8622077" cy="3429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endParaRPr lang="en-US"/>
          </a:p>
          <a:p>
            <a:pPr lvl="4"/>
            <a:endParaRPr lang="en-US"/>
          </a:p>
          <a:p>
            <a:pPr lvl="3"/>
            <a:endParaRPr lang="en-US"/>
          </a:p>
          <a:p>
            <a:pPr lvl="4"/>
            <a:endParaRPr lang="en-US"/>
          </a:p>
          <a:p>
            <a:pPr lvl="4"/>
            <a:endParaRPr lang="en-US"/>
          </a:p>
        </p:txBody>
      </p:sp>
      <p:sp>
        <p:nvSpPr>
          <p:cNvPr id="1030" name="Rectangle 6"/>
          <p:cNvSpPr>
            <a:spLocks noGrp="1" noChangeArrowheads="1"/>
          </p:cNvSpPr>
          <p:nvPr>
            <p:ph type="sldNum" sz="quarter" idx="4"/>
          </p:nvPr>
        </p:nvSpPr>
        <p:spPr bwMode="auto">
          <a:xfrm>
            <a:off x="7315202" y="4793269"/>
            <a:ext cx="164709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r" defTabSz="685800" rtl="0" eaLnBrk="1" fontAlgn="base" latinLnBrk="0" hangingPunct="1">
              <a:lnSpc>
                <a:spcPct val="100000"/>
              </a:lnSpc>
              <a:spcBef>
                <a:spcPct val="0"/>
              </a:spcBef>
              <a:spcAft>
                <a:spcPct val="0"/>
              </a:spcAft>
              <a:buClrTx/>
              <a:buSzTx/>
              <a:buFontTx/>
              <a:buNone/>
              <a:tabLst/>
              <a:defRPr sz="750">
                <a:latin typeface="+mn-lt"/>
                <a:cs typeface="Arial" pitchFamily="34" charset="0"/>
              </a:defRPr>
            </a:lvl1pPr>
          </a:lstStyle>
          <a:p>
            <a:fld id="{2F5C7E39-7EF5-214C-AEAF-D9C1016F9396}" type="slidenum">
              <a:rPr lang="en-US" smtClean="0">
                <a:solidFill>
                  <a:srgbClr val="2EB135"/>
                </a:solidFill>
              </a:rPr>
              <a:pPr/>
              <a:t>‹#›</a:t>
            </a:fld>
            <a:endParaRPr lang="en-US" sz="675">
              <a:solidFill>
                <a:prstClr val="black"/>
              </a:solidFill>
            </a:endParaRPr>
          </a:p>
        </p:txBody>
      </p:sp>
      <p:cxnSp>
        <p:nvCxnSpPr>
          <p:cNvPr id="8" name="Straight Connector 7"/>
          <p:cNvCxnSpPr/>
          <p:nvPr/>
        </p:nvCxnSpPr>
        <p:spPr>
          <a:xfrm>
            <a:off x="269878" y="4629150"/>
            <a:ext cx="8645525" cy="0"/>
          </a:xfrm>
          <a:prstGeom prst="line">
            <a:avLst/>
          </a:prstGeom>
          <a:ln>
            <a:solidFill>
              <a:schemeClr val="bg2"/>
            </a:solidFill>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4067" y="4665136"/>
            <a:ext cx="908756" cy="389467"/>
          </a:xfrm>
          <a:prstGeom prst="rect">
            <a:avLst/>
          </a:prstGeom>
        </p:spPr>
      </p:pic>
      <p:sp>
        <p:nvSpPr>
          <p:cNvPr id="2" name="Round Diagonal Corner Rectangle 1"/>
          <p:cNvSpPr/>
          <p:nvPr userDrawn="1"/>
        </p:nvSpPr>
        <p:spPr>
          <a:xfrm>
            <a:off x="269878" y="171450"/>
            <a:ext cx="8645525" cy="365760"/>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10024" y="171450"/>
            <a:ext cx="800100" cy="342900"/>
          </a:xfrm>
          <a:prstGeom prst="rect">
            <a:avLst/>
          </a:prstGeom>
        </p:spPr>
      </p:pic>
    </p:spTree>
    <p:extLst>
      <p:ext uri="{BB962C8B-B14F-4D97-AF65-F5344CB8AC3E}">
        <p14:creationId xmlns:p14="http://schemas.microsoft.com/office/powerpoint/2010/main" val="106414117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7" r:id="rId9"/>
    <p:sldLayoutId id="2147483788" r:id="rId10"/>
  </p:sldLayoutIdLst>
  <p:hf hdr="0" ftr="0" dt="0"/>
  <p:txStyles>
    <p:titleStyle>
      <a:lvl1pPr algn="l" rtl="0" fontAlgn="base">
        <a:lnSpc>
          <a:spcPct val="85000"/>
        </a:lnSpc>
        <a:spcBef>
          <a:spcPct val="0"/>
        </a:spcBef>
        <a:spcAft>
          <a:spcPct val="0"/>
        </a:spcAft>
        <a:defRPr sz="2100">
          <a:solidFill>
            <a:schemeClr val="accent5"/>
          </a:solidFill>
          <a:latin typeface="+mj-lt"/>
          <a:ea typeface="+mj-ea"/>
          <a:cs typeface="+mj-cs"/>
        </a:defRPr>
      </a:lvl1pPr>
      <a:lvl2pPr algn="l" rtl="0" fontAlgn="base">
        <a:lnSpc>
          <a:spcPct val="85000"/>
        </a:lnSpc>
        <a:spcBef>
          <a:spcPct val="0"/>
        </a:spcBef>
        <a:spcAft>
          <a:spcPct val="0"/>
        </a:spcAft>
        <a:defRPr sz="2400">
          <a:solidFill>
            <a:schemeClr val="tx2"/>
          </a:solidFill>
          <a:latin typeface="Arial Narrow" pitchFamily="34" charset="0"/>
        </a:defRPr>
      </a:lvl2pPr>
      <a:lvl3pPr algn="l" rtl="0" fontAlgn="base">
        <a:lnSpc>
          <a:spcPct val="85000"/>
        </a:lnSpc>
        <a:spcBef>
          <a:spcPct val="0"/>
        </a:spcBef>
        <a:spcAft>
          <a:spcPct val="0"/>
        </a:spcAft>
        <a:defRPr sz="2400">
          <a:solidFill>
            <a:schemeClr val="tx2"/>
          </a:solidFill>
          <a:latin typeface="Arial Narrow" pitchFamily="34" charset="0"/>
        </a:defRPr>
      </a:lvl3pPr>
      <a:lvl4pPr algn="l" rtl="0" fontAlgn="base">
        <a:lnSpc>
          <a:spcPct val="85000"/>
        </a:lnSpc>
        <a:spcBef>
          <a:spcPct val="0"/>
        </a:spcBef>
        <a:spcAft>
          <a:spcPct val="0"/>
        </a:spcAft>
        <a:defRPr sz="2400">
          <a:solidFill>
            <a:schemeClr val="tx2"/>
          </a:solidFill>
          <a:latin typeface="Arial Narrow" pitchFamily="34" charset="0"/>
        </a:defRPr>
      </a:lvl4pPr>
      <a:lvl5pPr algn="l" rtl="0" fontAlgn="base">
        <a:lnSpc>
          <a:spcPct val="85000"/>
        </a:lnSpc>
        <a:spcBef>
          <a:spcPct val="0"/>
        </a:spcBef>
        <a:spcAft>
          <a:spcPct val="0"/>
        </a:spcAft>
        <a:defRPr sz="2400">
          <a:solidFill>
            <a:schemeClr val="tx2"/>
          </a:solidFill>
          <a:latin typeface="Arial Narrow" pitchFamily="34" charset="0"/>
        </a:defRPr>
      </a:lvl5pPr>
      <a:lvl6pPr marL="342900" algn="l" rtl="0" fontAlgn="base">
        <a:lnSpc>
          <a:spcPct val="85000"/>
        </a:lnSpc>
        <a:spcBef>
          <a:spcPct val="0"/>
        </a:spcBef>
        <a:spcAft>
          <a:spcPct val="0"/>
        </a:spcAft>
        <a:defRPr sz="2400">
          <a:solidFill>
            <a:schemeClr val="tx2"/>
          </a:solidFill>
          <a:latin typeface="Arial Narrow" pitchFamily="34" charset="0"/>
        </a:defRPr>
      </a:lvl6pPr>
      <a:lvl7pPr marL="685800" algn="l" rtl="0" fontAlgn="base">
        <a:lnSpc>
          <a:spcPct val="85000"/>
        </a:lnSpc>
        <a:spcBef>
          <a:spcPct val="0"/>
        </a:spcBef>
        <a:spcAft>
          <a:spcPct val="0"/>
        </a:spcAft>
        <a:defRPr sz="2400">
          <a:solidFill>
            <a:schemeClr val="tx2"/>
          </a:solidFill>
          <a:latin typeface="Arial Narrow" pitchFamily="34" charset="0"/>
        </a:defRPr>
      </a:lvl7pPr>
      <a:lvl8pPr marL="1028700" algn="l" rtl="0" fontAlgn="base">
        <a:lnSpc>
          <a:spcPct val="85000"/>
        </a:lnSpc>
        <a:spcBef>
          <a:spcPct val="0"/>
        </a:spcBef>
        <a:spcAft>
          <a:spcPct val="0"/>
        </a:spcAft>
        <a:defRPr sz="2400">
          <a:solidFill>
            <a:schemeClr val="tx2"/>
          </a:solidFill>
          <a:latin typeface="Arial Narrow" pitchFamily="34" charset="0"/>
        </a:defRPr>
      </a:lvl8pPr>
      <a:lvl9pPr marL="1371600" algn="l" rtl="0" fontAlgn="base">
        <a:lnSpc>
          <a:spcPct val="85000"/>
        </a:lnSpc>
        <a:spcBef>
          <a:spcPct val="0"/>
        </a:spcBef>
        <a:spcAft>
          <a:spcPct val="0"/>
        </a:spcAft>
        <a:defRPr sz="2400">
          <a:solidFill>
            <a:schemeClr val="tx2"/>
          </a:solidFill>
          <a:latin typeface="Arial Narrow" pitchFamily="34" charset="0"/>
        </a:defRPr>
      </a:lvl9pPr>
    </p:titleStyle>
    <p:bodyStyle>
      <a:lvl1pPr marL="170260" indent="-170260" algn="l" rtl="0" fontAlgn="base">
        <a:lnSpc>
          <a:spcPct val="100000"/>
        </a:lnSpc>
        <a:spcBef>
          <a:spcPct val="25000"/>
        </a:spcBef>
        <a:spcAft>
          <a:spcPct val="0"/>
        </a:spcAft>
        <a:buClr>
          <a:schemeClr val="tx2"/>
        </a:buClr>
        <a:buFont typeface="Arial Narrow" pitchFamily="34" charset="0"/>
        <a:buChar char="–"/>
        <a:defRPr sz="1800">
          <a:solidFill>
            <a:schemeClr val="accent2">
              <a:lumMod val="75000"/>
            </a:schemeClr>
          </a:solidFill>
          <a:latin typeface="+mn-lt"/>
          <a:ea typeface="+mn-ea"/>
          <a:cs typeface="+mn-cs"/>
        </a:defRPr>
      </a:lvl1pPr>
      <a:lvl2pPr marL="340519" indent="-172641" algn="l" rtl="0" fontAlgn="base">
        <a:lnSpc>
          <a:spcPct val="100000"/>
        </a:lnSpc>
        <a:spcBef>
          <a:spcPct val="25000"/>
        </a:spcBef>
        <a:spcAft>
          <a:spcPct val="0"/>
        </a:spcAft>
        <a:buClr>
          <a:schemeClr val="tx2"/>
        </a:buClr>
        <a:buFont typeface="Arial Narrow" pitchFamily="34" charset="0"/>
        <a:buChar char="–"/>
        <a:defRPr sz="1500">
          <a:solidFill>
            <a:schemeClr val="accent2">
              <a:lumMod val="75000"/>
            </a:schemeClr>
          </a:solidFill>
          <a:latin typeface="+mn-lt"/>
        </a:defRPr>
      </a:lvl2pPr>
      <a:lvl3pPr marL="514350" indent="-171450" algn="l" rtl="0" fontAlgn="base">
        <a:lnSpc>
          <a:spcPct val="100000"/>
        </a:lnSpc>
        <a:spcBef>
          <a:spcPct val="25000"/>
        </a:spcBef>
        <a:spcAft>
          <a:spcPct val="0"/>
        </a:spcAft>
        <a:buClr>
          <a:schemeClr val="tx2"/>
        </a:buClr>
        <a:buFont typeface="Arial Narrow" pitchFamily="34" charset="0"/>
        <a:buChar char="–"/>
        <a:tabLst/>
        <a:defRPr sz="1350">
          <a:solidFill>
            <a:schemeClr val="accent2">
              <a:lumMod val="75000"/>
            </a:schemeClr>
          </a:solidFill>
          <a:latin typeface="+mn-lt"/>
        </a:defRPr>
      </a:lvl3pPr>
      <a:lvl4pPr marL="685800" indent="-171450" algn="l" rtl="0" fontAlgn="base">
        <a:lnSpc>
          <a:spcPct val="85000"/>
        </a:lnSpc>
        <a:spcBef>
          <a:spcPct val="25000"/>
        </a:spcBef>
        <a:spcAft>
          <a:spcPct val="0"/>
        </a:spcAft>
        <a:buClr>
          <a:schemeClr val="tx2"/>
        </a:buClr>
        <a:buFont typeface="Arial" pitchFamily="34" charset="0"/>
        <a:buChar char="–"/>
        <a:defRPr sz="1350">
          <a:solidFill>
            <a:schemeClr val="accent2">
              <a:lumMod val="75000"/>
            </a:schemeClr>
          </a:solidFill>
          <a:latin typeface="+mn-lt"/>
        </a:defRPr>
      </a:lvl4pPr>
      <a:lvl5pPr marL="773906" indent="-171450" algn="l" rtl="0" fontAlgn="base">
        <a:lnSpc>
          <a:spcPct val="85000"/>
        </a:lnSpc>
        <a:spcBef>
          <a:spcPct val="25000"/>
        </a:spcBef>
        <a:spcAft>
          <a:spcPct val="0"/>
        </a:spcAft>
        <a:buClr>
          <a:schemeClr val="tx2"/>
        </a:buClr>
        <a:buFont typeface="Arial" pitchFamily="34" charset="0"/>
        <a:buChar char="–"/>
        <a:defRPr sz="1350">
          <a:solidFill>
            <a:schemeClr val="accent2">
              <a:lumMod val="75000"/>
            </a:schemeClr>
          </a:solidFill>
          <a:latin typeface="+mn-lt"/>
        </a:defRPr>
      </a:lvl5pPr>
      <a:lvl6pPr marL="1885950" indent="-171450" algn="l" rtl="0" fontAlgn="base">
        <a:lnSpc>
          <a:spcPct val="85000"/>
        </a:lnSpc>
        <a:spcBef>
          <a:spcPct val="25000"/>
        </a:spcBef>
        <a:spcAft>
          <a:spcPct val="0"/>
        </a:spcAft>
        <a:buChar char="»"/>
        <a:defRPr>
          <a:solidFill>
            <a:schemeClr val="tx1"/>
          </a:solidFill>
          <a:latin typeface="+mn-lt"/>
        </a:defRPr>
      </a:lvl6pPr>
      <a:lvl7pPr marL="2228850" indent="-171450" algn="l" rtl="0" fontAlgn="base">
        <a:lnSpc>
          <a:spcPct val="85000"/>
        </a:lnSpc>
        <a:spcBef>
          <a:spcPct val="25000"/>
        </a:spcBef>
        <a:spcAft>
          <a:spcPct val="0"/>
        </a:spcAft>
        <a:buChar char="»"/>
        <a:defRPr>
          <a:solidFill>
            <a:schemeClr val="tx1"/>
          </a:solidFill>
          <a:latin typeface="+mn-lt"/>
        </a:defRPr>
      </a:lvl7pPr>
      <a:lvl8pPr marL="2571750" indent="-171450" algn="l" rtl="0" fontAlgn="base">
        <a:lnSpc>
          <a:spcPct val="85000"/>
        </a:lnSpc>
        <a:spcBef>
          <a:spcPct val="25000"/>
        </a:spcBef>
        <a:spcAft>
          <a:spcPct val="0"/>
        </a:spcAft>
        <a:buChar char="»"/>
        <a:defRPr>
          <a:solidFill>
            <a:schemeClr val="tx1"/>
          </a:solidFill>
          <a:latin typeface="+mn-lt"/>
        </a:defRPr>
      </a:lvl8pPr>
      <a:lvl9pPr marL="2914650" indent="-171450" algn="l" rtl="0" fontAlgn="base">
        <a:lnSpc>
          <a:spcPct val="85000"/>
        </a:lnSpc>
        <a:spcBef>
          <a:spcPct val="25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004E74"/>
            </a:gs>
            <a:gs pos="100000">
              <a:schemeClr val="tx1"/>
            </a:gs>
          </a:gsLst>
          <a:lin ang="5400000" scaled="0"/>
        </a:gradFill>
        <a:effectLst/>
      </p:bgPr>
    </p:bg>
    <p:spTree>
      <p:nvGrpSpPr>
        <p:cNvPr id="1" name=""/>
        <p:cNvGrpSpPr/>
        <p:nvPr/>
      </p:nvGrpSpPr>
      <p:grpSpPr>
        <a:xfrm>
          <a:off x="0" y="0"/>
          <a:ext cx="0" cy="0"/>
          <a:chOff x="0" y="0"/>
          <a:chExt cx="0" cy="0"/>
        </a:xfrm>
      </p:grpSpPr>
      <p:sp>
        <p:nvSpPr>
          <p:cNvPr id="9" name="Round Diagonal Corner Rectangle 8"/>
          <p:cNvSpPr/>
          <p:nvPr/>
        </p:nvSpPr>
        <p:spPr>
          <a:xfrm>
            <a:off x="152400" y="666750"/>
            <a:ext cx="8839200" cy="4343400"/>
          </a:xfrm>
          <a:prstGeom prst="round2DiagRect">
            <a:avLst/>
          </a:prstGeom>
          <a:solidFill>
            <a:schemeClr val="bg1"/>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26" name="Rectangle 2"/>
          <p:cNvSpPr>
            <a:spLocks noGrp="1" noChangeArrowheads="1"/>
          </p:cNvSpPr>
          <p:nvPr>
            <p:ph type="title"/>
          </p:nvPr>
        </p:nvSpPr>
        <p:spPr bwMode="auto">
          <a:xfrm>
            <a:off x="414919" y="187602"/>
            <a:ext cx="8562475" cy="472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13018" y="859194"/>
            <a:ext cx="8339600" cy="3657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8" name="Rectangle 4"/>
          <p:cNvSpPr>
            <a:spLocks noGrp="1" noChangeArrowheads="1"/>
          </p:cNvSpPr>
          <p:nvPr>
            <p:ph type="dt" sz="half" idx="2"/>
          </p:nvPr>
        </p:nvSpPr>
        <p:spPr bwMode="auto">
          <a:xfrm>
            <a:off x="327649" y="4779544"/>
            <a:ext cx="2115047"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latin typeface="Arial" charset="0"/>
              </a:defRPr>
            </a:lvl1pPr>
          </a:lstStyle>
          <a:p>
            <a:r>
              <a:rPr lang="en-US" dirty="0"/>
              <a:t>DRAFT 1/23/17 </a:t>
            </a:r>
          </a:p>
        </p:txBody>
      </p:sp>
      <p:sp>
        <p:nvSpPr>
          <p:cNvPr id="1029" name="Rectangle 5"/>
          <p:cNvSpPr>
            <a:spLocks noGrp="1" noChangeArrowheads="1"/>
          </p:cNvSpPr>
          <p:nvPr>
            <p:ph type="ftr" sz="quarter" idx="3"/>
          </p:nvPr>
        </p:nvSpPr>
        <p:spPr bwMode="auto">
          <a:xfrm>
            <a:off x="3124200" y="4779544"/>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600">
                <a:latin typeface="Arial" charset="0"/>
              </a:defRPr>
            </a:lvl1pPr>
          </a:lstStyle>
          <a:p>
            <a:r>
              <a:rPr lang="en-US"/>
              <a:t>DRAFT 1/23/17</a:t>
            </a:r>
          </a:p>
        </p:txBody>
      </p:sp>
      <p:sp>
        <p:nvSpPr>
          <p:cNvPr id="1030" name="Rectangle 6"/>
          <p:cNvSpPr>
            <a:spLocks noGrp="1" noChangeArrowheads="1"/>
          </p:cNvSpPr>
          <p:nvPr>
            <p:ph type="sldNum" sz="quarter" idx="4"/>
          </p:nvPr>
        </p:nvSpPr>
        <p:spPr bwMode="auto">
          <a:xfrm>
            <a:off x="6948248" y="4779544"/>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1">
                <a:solidFill>
                  <a:schemeClr val="bg1"/>
                </a:solidFill>
              </a:defRPr>
            </a:lvl1pPr>
          </a:lstStyle>
          <a:p>
            <a:fld id="{40455516-1791-48F0-B07B-241563269F56}" type="slidenum">
              <a:rPr lang="en-US" smtClean="0"/>
              <a:pPr/>
              <a:t>‹#›</a:t>
            </a:fld>
            <a:endParaRPr lang="en-US"/>
          </a:p>
        </p:txBody>
      </p:sp>
    </p:spTree>
    <p:extLst>
      <p:ext uri="{BB962C8B-B14F-4D97-AF65-F5344CB8AC3E}">
        <p14:creationId xmlns:p14="http://schemas.microsoft.com/office/powerpoint/2010/main" val="85063772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Lst>
  <p:hf hdr="0" dt="0"/>
  <p:txStyles>
    <p:titleStyle>
      <a:lvl1pPr algn="r" rtl="0" fontAlgn="base">
        <a:lnSpc>
          <a:spcPct val="85000"/>
        </a:lnSpc>
        <a:spcBef>
          <a:spcPct val="0"/>
        </a:spcBef>
        <a:spcAft>
          <a:spcPct val="0"/>
        </a:spcAft>
        <a:defRPr sz="1200" b="1">
          <a:solidFill>
            <a:srgbClr val="FFFFFF"/>
          </a:solidFill>
          <a:latin typeface="Arial" pitchFamily="34" charset="0"/>
          <a:ea typeface="+mj-ea"/>
          <a:cs typeface="Arial" pitchFamily="34" charset="0"/>
        </a:defRPr>
      </a:lvl1pPr>
      <a:lvl2pPr algn="l" rtl="0" fontAlgn="base">
        <a:lnSpc>
          <a:spcPct val="85000"/>
        </a:lnSpc>
        <a:spcBef>
          <a:spcPct val="0"/>
        </a:spcBef>
        <a:spcAft>
          <a:spcPct val="0"/>
        </a:spcAft>
        <a:defRPr sz="2400">
          <a:solidFill>
            <a:schemeClr val="tx2"/>
          </a:solidFill>
          <a:latin typeface="Arial Narrow" pitchFamily="34" charset="0"/>
        </a:defRPr>
      </a:lvl2pPr>
      <a:lvl3pPr algn="l" rtl="0" fontAlgn="base">
        <a:lnSpc>
          <a:spcPct val="85000"/>
        </a:lnSpc>
        <a:spcBef>
          <a:spcPct val="0"/>
        </a:spcBef>
        <a:spcAft>
          <a:spcPct val="0"/>
        </a:spcAft>
        <a:defRPr sz="2400">
          <a:solidFill>
            <a:schemeClr val="tx2"/>
          </a:solidFill>
          <a:latin typeface="Arial Narrow" pitchFamily="34" charset="0"/>
        </a:defRPr>
      </a:lvl3pPr>
      <a:lvl4pPr algn="l" rtl="0" fontAlgn="base">
        <a:lnSpc>
          <a:spcPct val="85000"/>
        </a:lnSpc>
        <a:spcBef>
          <a:spcPct val="0"/>
        </a:spcBef>
        <a:spcAft>
          <a:spcPct val="0"/>
        </a:spcAft>
        <a:defRPr sz="2400">
          <a:solidFill>
            <a:schemeClr val="tx2"/>
          </a:solidFill>
          <a:latin typeface="Arial Narrow" pitchFamily="34" charset="0"/>
        </a:defRPr>
      </a:lvl4pPr>
      <a:lvl5pPr algn="l" rtl="0" fontAlgn="base">
        <a:lnSpc>
          <a:spcPct val="85000"/>
        </a:lnSpc>
        <a:spcBef>
          <a:spcPct val="0"/>
        </a:spcBef>
        <a:spcAft>
          <a:spcPct val="0"/>
        </a:spcAft>
        <a:defRPr sz="2400">
          <a:solidFill>
            <a:schemeClr val="tx2"/>
          </a:solidFill>
          <a:latin typeface="Arial Narrow" pitchFamily="34" charset="0"/>
        </a:defRPr>
      </a:lvl5pPr>
      <a:lvl6pPr marL="342900" algn="l" rtl="0" fontAlgn="base">
        <a:lnSpc>
          <a:spcPct val="85000"/>
        </a:lnSpc>
        <a:spcBef>
          <a:spcPct val="0"/>
        </a:spcBef>
        <a:spcAft>
          <a:spcPct val="0"/>
        </a:spcAft>
        <a:defRPr sz="2400">
          <a:solidFill>
            <a:schemeClr val="tx2"/>
          </a:solidFill>
          <a:latin typeface="Arial Narrow" pitchFamily="34" charset="0"/>
        </a:defRPr>
      </a:lvl6pPr>
      <a:lvl7pPr marL="685800" algn="l" rtl="0" fontAlgn="base">
        <a:lnSpc>
          <a:spcPct val="85000"/>
        </a:lnSpc>
        <a:spcBef>
          <a:spcPct val="0"/>
        </a:spcBef>
        <a:spcAft>
          <a:spcPct val="0"/>
        </a:spcAft>
        <a:defRPr sz="2400">
          <a:solidFill>
            <a:schemeClr val="tx2"/>
          </a:solidFill>
          <a:latin typeface="Arial Narrow" pitchFamily="34" charset="0"/>
        </a:defRPr>
      </a:lvl7pPr>
      <a:lvl8pPr marL="1028700" algn="l" rtl="0" fontAlgn="base">
        <a:lnSpc>
          <a:spcPct val="85000"/>
        </a:lnSpc>
        <a:spcBef>
          <a:spcPct val="0"/>
        </a:spcBef>
        <a:spcAft>
          <a:spcPct val="0"/>
        </a:spcAft>
        <a:defRPr sz="2400">
          <a:solidFill>
            <a:schemeClr val="tx2"/>
          </a:solidFill>
          <a:latin typeface="Arial Narrow" pitchFamily="34" charset="0"/>
        </a:defRPr>
      </a:lvl8pPr>
      <a:lvl9pPr marL="1371600" algn="l" rtl="0" fontAlgn="base">
        <a:lnSpc>
          <a:spcPct val="85000"/>
        </a:lnSpc>
        <a:spcBef>
          <a:spcPct val="0"/>
        </a:spcBef>
        <a:spcAft>
          <a:spcPct val="0"/>
        </a:spcAft>
        <a:defRPr sz="2400">
          <a:solidFill>
            <a:schemeClr val="tx2"/>
          </a:solidFill>
          <a:latin typeface="Arial Narrow" pitchFamily="34" charset="0"/>
        </a:defRPr>
      </a:lvl9pPr>
    </p:titleStyle>
    <p:bodyStyle>
      <a:lvl1pPr marL="170260" indent="-170260" algn="l" rtl="0" fontAlgn="base">
        <a:lnSpc>
          <a:spcPct val="90000"/>
        </a:lnSpc>
        <a:spcBef>
          <a:spcPct val="25000"/>
        </a:spcBef>
        <a:spcAft>
          <a:spcPct val="0"/>
        </a:spcAft>
        <a:buClr>
          <a:srgbClr val="004E74"/>
        </a:buClr>
        <a:buFont typeface="Wingdings" pitchFamily="2" charset="2"/>
        <a:buChar char="§"/>
        <a:defRPr sz="1350">
          <a:solidFill>
            <a:schemeClr val="tx1"/>
          </a:solidFill>
          <a:latin typeface="+mn-lt"/>
          <a:ea typeface="+mn-ea"/>
          <a:cs typeface="+mn-cs"/>
        </a:defRPr>
      </a:lvl1pPr>
      <a:lvl2pPr marL="428625" indent="-172641" algn="l" rtl="0" fontAlgn="base">
        <a:lnSpc>
          <a:spcPct val="90000"/>
        </a:lnSpc>
        <a:spcBef>
          <a:spcPct val="25000"/>
        </a:spcBef>
        <a:spcAft>
          <a:spcPct val="0"/>
        </a:spcAft>
        <a:buClr>
          <a:srgbClr val="004E74"/>
        </a:buClr>
        <a:buFont typeface="Wingdings" pitchFamily="2" charset="2"/>
        <a:buChar char="§"/>
        <a:defRPr sz="1200">
          <a:solidFill>
            <a:schemeClr val="tx1"/>
          </a:solidFill>
          <a:latin typeface="+mn-lt"/>
        </a:defRPr>
      </a:lvl2pPr>
      <a:lvl3pPr marL="685800" indent="-171450" algn="l" rtl="0" fontAlgn="base">
        <a:lnSpc>
          <a:spcPct val="90000"/>
        </a:lnSpc>
        <a:spcBef>
          <a:spcPct val="25000"/>
        </a:spcBef>
        <a:spcAft>
          <a:spcPct val="0"/>
        </a:spcAft>
        <a:buClr>
          <a:srgbClr val="004E74"/>
        </a:buClr>
        <a:buFont typeface="Wingdings" pitchFamily="2" charset="2"/>
        <a:buChar char="§"/>
        <a:defRPr sz="1050">
          <a:solidFill>
            <a:schemeClr val="tx1"/>
          </a:solidFill>
          <a:latin typeface="+mn-lt"/>
        </a:defRPr>
      </a:lvl3pPr>
      <a:lvl4pPr marL="1200150" indent="-171450" algn="l" rtl="0" fontAlgn="base">
        <a:lnSpc>
          <a:spcPct val="85000"/>
        </a:lnSpc>
        <a:spcBef>
          <a:spcPct val="25000"/>
        </a:spcBef>
        <a:spcAft>
          <a:spcPct val="0"/>
        </a:spcAft>
        <a:buChar char="–"/>
        <a:defRPr>
          <a:solidFill>
            <a:schemeClr val="tx1"/>
          </a:solidFill>
          <a:latin typeface="+mn-lt"/>
        </a:defRPr>
      </a:lvl4pPr>
      <a:lvl5pPr marL="1543050" indent="-171450" algn="l" rtl="0" fontAlgn="base">
        <a:lnSpc>
          <a:spcPct val="85000"/>
        </a:lnSpc>
        <a:spcBef>
          <a:spcPct val="25000"/>
        </a:spcBef>
        <a:spcAft>
          <a:spcPct val="0"/>
        </a:spcAft>
        <a:buChar char="»"/>
        <a:defRPr>
          <a:solidFill>
            <a:schemeClr val="tx1"/>
          </a:solidFill>
          <a:latin typeface="+mn-lt"/>
        </a:defRPr>
      </a:lvl5pPr>
      <a:lvl6pPr marL="1885950" indent="-171450" algn="l" rtl="0" fontAlgn="base">
        <a:lnSpc>
          <a:spcPct val="85000"/>
        </a:lnSpc>
        <a:spcBef>
          <a:spcPct val="25000"/>
        </a:spcBef>
        <a:spcAft>
          <a:spcPct val="0"/>
        </a:spcAft>
        <a:buChar char="»"/>
        <a:defRPr>
          <a:solidFill>
            <a:schemeClr val="tx1"/>
          </a:solidFill>
          <a:latin typeface="+mn-lt"/>
        </a:defRPr>
      </a:lvl6pPr>
      <a:lvl7pPr marL="2228850" indent="-171450" algn="l" rtl="0" fontAlgn="base">
        <a:lnSpc>
          <a:spcPct val="85000"/>
        </a:lnSpc>
        <a:spcBef>
          <a:spcPct val="25000"/>
        </a:spcBef>
        <a:spcAft>
          <a:spcPct val="0"/>
        </a:spcAft>
        <a:buChar char="»"/>
        <a:defRPr>
          <a:solidFill>
            <a:schemeClr val="tx1"/>
          </a:solidFill>
          <a:latin typeface="+mn-lt"/>
        </a:defRPr>
      </a:lvl7pPr>
      <a:lvl8pPr marL="2571750" indent="-171450" algn="l" rtl="0" fontAlgn="base">
        <a:lnSpc>
          <a:spcPct val="85000"/>
        </a:lnSpc>
        <a:spcBef>
          <a:spcPct val="25000"/>
        </a:spcBef>
        <a:spcAft>
          <a:spcPct val="0"/>
        </a:spcAft>
        <a:buChar char="»"/>
        <a:defRPr>
          <a:solidFill>
            <a:schemeClr val="tx1"/>
          </a:solidFill>
          <a:latin typeface="+mn-lt"/>
        </a:defRPr>
      </a:lvl8pPr>
      <a:lvl9pPr marL="2914650" indent="-171450" algn="l" rtl="0" fontAlgn="base">
        <a:lnSpc>
          <a:spcPct val="85000"/>
        </a:lnSpc>
        <a:spcBef>
          <a:spcPct val="25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22AF95-5660-4E18-AD5F-8D5A5ED21CFF}"/>
              </a:ext>
            </a:extLst>
          </p:cNvPr>
          <p:cNvSpPr txBox="1"/>
          <p:nvPr/>
        </p:nvSpPr>
        <p:spPr>
          <a:xfrm>
            <a:off x="1469814" y="3054773"/>
            <a:ext cx="7558582" cy="509050"/>
          </a:xfrm>
          <a:prstGeom prst="rect">
            <a:avLst/>
          </a:prstGeom>
          <a:noFill/>
        </p:spPr>
        <p:txBody>
          <a:bodyPr wrap="square" rtlCol="0">
            <a:spAutoFit/>
          </a:bodyPr>
          <a:lstStyle/>
          <a:p>
            <a:pPr>
              <a:lnSpc>
                <a:spcPct val="75000"/>
              </a:lnSpc>
            </a:pPr>
            <a:r>
              <a:rPr lang="en-US" sz="3600" spc="-170" dirty="0">
                <a:solidFill>
                  <a:schemeClr val="bg1"/>
                </a:solidFill>
                <a:latin typeface="Arial" panose="020B0604020202020204" pitchFamily="34" charset="0"/>
                <a:cs typeface="Arial" panose="020B0604020202020204" pitchFamily="34" charset="0"/>
              </a:rPr>
              <a:t>Duke Energy North Carolina Update</a:t>
            </a:r>
            <a:endParaRPr lang="en-US" sz="3600" b="1" spc="-170"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2554651" y="3906690"/>
            <a:ext cx="4874849" cy="523220"/>
          </a:xfrm>
          <a:prstGeom prst="rect">
            <a:avLst/>
          </a:prstGeom>
          <a:noFill/>
        </p:spPr>
        <p:txBody>
          <a:bodyPr wrap="square" rtlCol="0">
            <a:spAutoFit/>
          </a:bodyPr>
          <a:lstStyle/>
          <a:p>
            <a:r>
              <a:rPr lang="en-US" sz="1400" b="1" dirty="0">
                <a:solidFill>
                  <a:srgbClr val="FFFFFF"/>
                </a:solidFill>
                <a:latin typeface="Arial" panose="020B0604020202020204" pitchFamily="34" charset="0"/>
                <a:cs typeface="Arial" panose="020B0604020202020204" pitchFamily="34" charset="0"/>
              </a:rPr>
              <a:t>Piedmont Triad Regional Council</a:t>
            </a:r>
          </a:p>
          <a:p>
            <a:r>
              <a:rPr lang="en-US" sz="1400" dirty="0">
                <a:solidFill>
                  <a:srgbClr val="FFFFFF"/>
                </a:solidFill>
                <a:latin typeface="Arial" panose="020B0604020202020204" pitchFamily="34" charset="0"/>
                <a:cs typeface="Arial" panose="020B0604020202020204" pitchFamily="34" charset="0"/>
              </a:rPr>
              <a:t>Aug. 17, 2020</a:t>
            </a:r>
          </a:p>
        </p:txBody>
      </p:sp>
      <p:sp>
        <p:nvSpPr>
          <p:cNvPr id="5" name="Rectangle 4"/>
          <p:cNvSpPr/>
          <p:nvPr/>
        </p:nvSpPr>
        <p:spPr>
          <a:xfrm>
            <a:off x="2636586" y="3705363"/>
            <a:ext cx="1940820" cy="91180"/>
          </a:xfrm>
          <a:prstGeom prst="rect">
            <a:avLst/>
          </a:prstGeom>
          <a:solidFill>
            <a:srgbClr val="53BD4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11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rgbClr val="32B1CE"/>
                </a:solidFill>
              </a:rPr>
              <a:t>Duke Energy – North Carolina</a:t>
            </a:r>
          </a:p>
        </p:txBody>
      </p:sp>
      <p:sp>
        <p:nvSpPr>
          <p:cNvPr id="2" name="Content Placeholder 1"/>
          <p:cNvSpPr>
            <a:spLocks noGrp="1"/>
          </p:cNvSpPr>
          <p:nvPr>
            <p:ph idx="1"/>
          </p:nvPr>
        </p:nvSpPr>
        <p:spPr/>
        <p:txBody>
          <a:bodyPr/>
          <a:lstStyle/>
          <a:p>
            <a:r>
              <a:rPr lang="en-US" sz="1400" dirty="0">
                <a:solidFill>
                  <a:srgbClr val="005984"/>
                </a:solidFill>
              </a:rPr>
              <a:t>117 years of service</a:t>
            </a:r>
          </a:p>
          <a:p>
            <a:r>
              <a:rPr lang="en-US" sz="1400" dirty="0">
                <a:solidFill>
                  <a:srgbClr val="005984"/>
                </a:solidFill>
              </a:rPr>
              <a:t>3.5 million retail customers in 83 counties</a:t>
            </a:r>
          </a:p>
          <a:p>
            <a:r>
              <a:rPr lang="en-US" sz="1400" dirty="0">
                <a:solidFill>
                  <a:srgbClr val="005984"/>
                </a:solidFill>
              </a:rPr>
              <a:t>15,000 employees; 25,000 retirees</a:t>
            </a:r>
          </a:p>
          <a:p>
            <a:r>
              <a:rPr lang="en-US" sz="1400" dirty="0">
                <a:solidFill>
                  <a:srgbClr val="005984"/>
                </a:solidFill>
              </a:rPr>
              <a:t>$200 million in property taxes to local </a:t>
            </a:r>
          </a:p>
          <a:p>
            <a:pPr marL="0" indent="0">
              <a:buNone/>
            </a:pPr>
            <a:r>
              <a:rPr lang="en-US" sz="1400" dirty="0">
                <a:solidFill>
                  <a:srgbClr val="005984"/>
                </a:solidFill>
              </a:rPr>
              <a:t>     governments</a:t>
            </a:r>
          </a:p>
          <a:p>
            <a:r>
              <a:rPr lang="en-US" sz="1400" dirty="0">
                <a:solidFill>
                  <a:srgbClr val="005984"/>
                </a:solidFill>
              </a:rPr>
              <a:t>56,000 square miles of service territory</a:t>
            </a:r>
          </a:p>
          <a:p>
            <a:r>
              <a:rPr lang="en-US" sz="1400" dirty="0">
                <a:solidFill>
                  <a:srgbClr val="005984"/>
                </a:solidFill>
              </a:rPr>
              <a:t>More than 32,000 megawatts of electric </a:t>
            </a:r>
          </a:p>
          <a:p>
            <a:pPr marL="0" indent="0">
              <a:buNone/>
            </a:pPr>
            <a:r>
              <a:rPr lang="en-US" sz="1400" dirty="0">
                <a:solidFill>
                  <a:srgbClr val="005984"/>
                </a:solidFill>
              </a:rPr>
              <a:t>     generating capacity in the Carolinas</a:t>
            </a:r>
          </a:p>
          <a:p>
            <a:r>
              <a:rPr lang="en-US" sz="1400" dirty="0">
                <a:solidFill>
                  <a:srgbClr val="005984"/>
                </a:solidFill>
              </a:rPr>
              <a:t>Two utilities</a:t>
            </a:r>
          </a:p>
          <a:p>
            <a:pPr lvl="1"/>
            <a:r>
              <a:rPr lang="en-US" sz="1400" dirty="0">
                <a:solidFill>
                  <a:srgbClr val="005984"/>
                </a:solidFill>
              </a:rPr>
              <a:t>Duke Energy Carolinas</a:t>
            </a:r>
          </a:p>
          <a:p>
            <a:pPr lvl="1"/>
            <a:r>
              <a:rPr lang="en-US" sz="1400" dirty="0">
                <a:solidFill>
                  <a:srgbClr val="005984"/>
                </a:solidFill>
              </a:rPr>
              <a:t>Duke Energy Progress</a:t>
            </a:r>
          </a:p>
          <a:p>
            <a:r>
              <a:rPr lang="en-US" sz="1400" dirty="0">
                <a:solidFill>
                  <a:srgbClr val="005984"/>
                </a:solidFill>
              </a:rPr>
              <a:t>Donated more than $20 million to charitable causes in North Carolina in 2020</a:t>
            </a:r>
          </a:p>
          <a:p>
            <a:r>
              <a:rPr lang="en-US" sz="1400" dirty="0">
                <a:solidFill>
                  <a:srgbClr val="005984"/>
                </a:solidFill>
              </a:rPr>
              <a:t>Helped attract about $6 billion in capital investments and more than 8,000 jobs to the state in 2020</a:t>
            </a:r>
          </a:p>
          <a:p>
            <a:endParaRPr lang="en-US" sz="1400" dirty="0">
              <a:solidFill>
                <a:srgbClr val="005984"/>
              </a:solidFill>
            </a:endParaRPr>
          </a:p>
          <a:p>
            <a:endParaRPr lang="en-US" sz="1600" dirty="0">
              <a:solidFill>
                <a:srgbClr val="005984"/>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2136" y="1509982"/>
            <a:ext cx="4334145" cy="1976472"/>
          </a:xfrm>
          <a:prstGeom prst="rect">
            <a:avLst/>
          </a:prstGeom>
        </p:spPr>
      </p:pic>
      <p:sp>
        <p:nvSpPr>
          <p:cNvPr id="7" name="Rectangle 6">
            <a:extLst>
              <a:ext uri="{FF2B5EF4-FFF2-40B4-BE49-F238E27FC236}">
                <a16:creationId xmlns:a16="http://schemas.microsoft.com/office/drawing/2014/main" id="{7BD4E2BB-EFE5-4F6B-8FCA-0E5831D1D662}"/>
              </a:ext>
            </a:extLst>
          </p:cNvPr>
          <p:cNvSpPr/>
          <p:nvPr/>
        </p:nvSpPr>
        <p:spPr>
          <a:xfrm flipV="1">
            <a:off x="1101273" y="570532"/>
            <a:ext cx="6089100" cy="45719"/>
          </a:xfrm>
          <a:prstGeom prst="rect">
            <a:avLst/>
          </a:prstGeom>
          <a:solidFill>
            <a:srgbClr val="53B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268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lowchart: Manual Operation 48"/>
          <p:cNvSpPr/>
          <p:nvPr/>
        </p:nvSpPr>
        <p:spPr>
          <a:xfrm rot="16200000">
            <a:off x="3701926" y="-827480"/>
            <a:ext cx="1391706" cy="4477934"/>
          </a:xfrm>
          <a:prstGeom prst="round2SameRect">
            <a:avLst>
              <a:gd name="adj1" fmla="val 14070"/>
              <a:gd name="adj2" fmla="val 8407"/>
            </a:avLst>
          </a:prstGeom>
          <a:gradFill flip="none" rotWithShape="1">
            <a:gsLst>
              <a:gs pos="7000">
                <a:srgbClr val="EEB500">
                  <a:tint val="66000"/>
                  <a:satMod val="160000"/>
                </a:srgbClr>
              </a:gs>
              <a:gs pos="50000">
                <a:srgbClr val="EEB500">
                  <a:tint val="44500"/>
                  <a:satMod val="160000"/>
                </a:srgbClr>
              </a:gs>
              <a:gs pos="81000">
                <a:schemeClr val="bg1"/>
              </a:gs>
              <a:gs pos="64000">
                <a:srgbClr val="EEB50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51428" tIns="25714" rIns="51428" bIns="25714" rtlCol="0" anchor="ctr"/>
          <a:lstStyle/>
          <a:p>
            <a:pPr marL="0" marR="0" lvl="0" indent="0" algn="ctr" defTabSz="51432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Narrow"/>
              <a:ea typeface="+mn-ea"/>
              <a:cs typeface="+mn-cs"/>
            </a:endParaRPr>
          </a:p>
        </p:txBody>
      </p:sp>
      <p:sp>
        <p:nvSpPr>
          <p:cNvPr id="4" name="Slide Number Placeholder 3"/>
          <p:cNvSpPr>
            <a:spLocks noGrp="1"/>
          </p:cNvSpPr>
          <p:nvPr>
            <p:ph type="sldNum" sz="quarter" idx="12"/>
          </p:nvPr>
        </p:nvSpPr>
        <p:spPr>
          <a:xfrm>
            <a:off x="6636746" y="4785282"/>
            <a:ext cx="1200150" cy="154037"/>
          </a:xfrm>
        </p:spPr>
        <p:txBody>
          <a:bodyPr/>
          <a:lstStyle/>
          <a:p>
            <a:pPr marL="0" marR="0" lvl="0" indent="0" algn="r" defTabSz="685784" rtl="0" eaLnBrk="1" fontAlgn="base" latinLnBrk="0" hangingPunct="1">
              <a:lnSpc>
                <a:spcPct val="100000"/>
              </a:lnSpc>
              <a:spcBef>
                <a:spcPct val="0"/>
              </a:spcBef>
              <a:spcAft>
                <a:spcPct val="0"/>
              </a:spcAft>
              <a:buClrTx/>
              <a:buSzTx/>
              <a:buFontTx/>
              <a:buNone/>
              <a:tabLst/>
              <a:defRPr/>
            </a:pPr>
            <a:fld id="{2CBD5BD5-9CB9-45BC-B306-607259E08085}" type="slidenum">
              <a:rPr kumimoji="0" lang="en-US" sz="750" b="1" i="0" u="none" strike="noStrike" kern="1200" cap="none" spc="0" normalizeH="0" baseline="0" noProof="0">
                <a:ln>
                  <a:noFill/>
                </a:ln>
                <a:solidFill>
                  <a:prstClr val="black">
                    <a:tint val="75000"/>
                  </a:prstClr>
                </a:solidFill>
                <a:effectLst/>
                <a:uLnTx/>
                <a:uFillTx/>
                <a:latin typeface="Arial Narrow" pitchFamily="34" charset="0"/>
                <a:ea typeface="+mn-ea"/>
                <a:cs typeface="Arial" pitchFamily="34" charset="0"/>
              </a:rPr>
              <a:pPr marL="0" marR="0" lvl="0" indent="0" algn="r" defTabSz="685784" rtl="0" eaLnBrk="1" fontAlgn="base" latinLnBrk="0" hangingPunct="1">
                <a:lnSpc>
                  <a:spcPct val="100000"/>
                </a:lnSpc>
                <a:spcBef>
                  <a:spcPct val="0"/>
                </a:spcBef>
                <a:spcAft>
                  <a:spcPct val="0"/>
                </a:spcAft>
                <a:buClrTx/>
                <a:buSzTx/>
                <a:buFontTx/>
                <a:buNone/>
                <a:tabLst/>
                <a:defRPr/>
              </a:pPr>
              <a:t>3</a:t>
            </a:fld>
            <a:endParaRPr kumimoji="0" lang="en-US" sz="750" b="1" i="0" u="none" strike="noStrike" kern="1200" cap="none" spc="0" normalizeH="0" baseline="0" noProof="0">
              <a:ln>
                <a:noFill/>
              </a:ln>
              <a:solidFill>
                <a:prstClr val="black">
                  <a:tint val="75000"/>
                </a:prstClr>
              </a:solidFill>
              <a:effectLst/>
              <a:uLnTx/>
              <a:uFillTx/>
              <a:latin typeface="Arial Narrow" pitchFamily="34" charset="0"/>
              <a:ea typeface="+mn-ea"/>
              <a:cs typeface="Arial" pitchFamily="34" charset="0"/>
            </a:endParaRPr>
          </a:p>
        </p:txBody>
      </p:sp>
      <p:sp>
        <p:nvSpPr>
          <p:cNvPr id="9" name="TextBox 8"/>
          <p:cNvSpPr txBox="1"/>
          <p:nvPr/>
        </p:nvSpPr>
        <p:spPr>
          <a:xfrm>
            <a:off x="1511279" y="2221668"/>
            <a:ext cx="3285295" cy="282763"/>
          </a:xfrm>
          <a:prstGeom prst="rect">
            <a:avLst/>
          </a:prstGeom>
          <a:noFill/>
        </p:spPr>
        <p:txBody>
          <a:bodyPr wrap="square" lIns="51428" tIns="25714" rIns="51428" bIns="25714" rtlCol="0" anchor="t">
            <a:spAutoFit/>
          </a:bodyPr>
          <a:lstStyle/>
          <a:p>
            <a:pPr marL="0" marR="0" lvl="0" indent="0" algn="l" defTabSz="514325" rtl="0" eaLnBrk="1" fontAlgn="base" latinLnBrk="0" hangingPunct="1">
              <a:lnSpc>
                <a:spcPct val="100000"/>
              </a:lnSpc>
              <a:spcBef>
                <a:spcPct val="0"/>
              </a:spcBef>
              <a:spcAft>
                <a:spcPct val="0"/>
              </a:spcAft>
              <a:buClrTx/>
              <a:buSzTx/>
              <a:buFontTx/>
              <a:buNone/>
              <a:tabLst/>
              <a:defRPr/>
            </a:pPr>
            <a:r>
              <a:rPr kumimoji="0" lang="en-US" sz="1500" b="1" i="0" u="none" strike="noStrike" kern="1200" cap="all" spc="0" normalizeH="0" baseline="0" noProof="0" dirty="0">
                <a:ln>
                  <a:noFill/>
                </a:ln>
                <a:solidFill>
                  <a:srgbClr val="4BACC6"/>
                </a:solidFill>
                <a:effectLst/>
                <a:uLnTx/>
                <a:uFillTx/>
                <a:latin typeface="Arial Narrow"/>
                <a:ea typeface="+mn-ea"/>
                <a:cs typeface="+mn-cs"/>
              </a:rPr>
              <a:t>Give More Options and Control</a:t>
            </a:r>
            <a:r>
              <a:rPr kumimoji="0" lang="en-US" sz="1350" b="1" i="0" u="none" strike="noStrike" kern="1200" cap="all" spc="0" normalizeH="0" baseline="0" noProof="0" dirty="0">
                <a:ln>
                  <a:noFill/>
                </a:ln>
                <a:solidFill>
                  <a:srgbClr val="4BACC6"/>
                </a:solidFill>
                <a:effectLst/>
                <a:uLnTx/>
                <a:uFillTx/>
                <a:latin typeface="Arial Narrow"/>
                <a:ea typeface="+mn-ea"/>
                <a:cs typeface="+mn-cs"/>
              </a:rPr>
              <a:t> </a:t>
            </a:r>
            <a:endParaRPr kumimoji="0" lang="en-US" sz="1350" b="1" i="0" u="none" strike="noStrike" kern="1200" cap="all" spc="0" normalizeH="0" baseline="0" noProof="0" dirty="0">
              <a:ln>
                <a:noFill/>
              </a:ln>
              <a:solidFill>
                <a:srgbClr val="4BACC6"/>
              </a:solidFill>
              <a:effectLst/>
              <a:uLnTx/>
              <a:uFillTx/>
              <a:latin typeface="Arial Black" panose="020B0A04020102020204" pitchFamily="34" charset="0"/>
              <a:ea typeface="+mn-ea"/>
              <a:cs typeface="+mn-cs"/>
            </a:endParaRPr>
          </a:p>
        </p:txBody>
      </p:sp>
      <p:sp>
        <p:nvSpPr>
          <p:cNvPr id="10" name="TextBox 9"/>
          <p:cNvSpPr txBox="1"/>
          <p:nvPr/>
        </p:nvSpPr>
        <p:spPr>
          <a:xfrm>
            <a:off x="1431344" y="2452937"/>
            <a:ext cx="3038359" cy="421262"/>
          </a:xfrm>
          <a:prstGeom prst="rect">
            <a:avLst/>
          </a:prstGeom>
          <a:noFill/>
        </p:spPr>
        <p:txBody>
          <a:bodyPr wrap="square" lIns="51428" tIns="25714" rIns="51428" bIns="25714" rtlCol="0">
            <a:spAutoFit/>
          </a:bodyPr>
          <a:lstStyle/>
          <a:p>
            <a:pPr marL="0" marR="0" lvl="0" indent="0" algn="ctr" defTabSz="514325" rtl="0" eaLnBrk="1" fontAlgn="base" latinLnBrk="0" hangingPunct="1">
              <a:lnSpc>
                <a:spcPct val="80000"/>
              </a:lnSpc>
              <a:spcBef>
                <a:spcPct val="0"/>
              </a:spcBef>
              <a:spcAft>
                <a:spcPct val="0"/>
              </a:spcAft>
              <a:buClrTx/>
              <a:buSzTx/>
              <a:buFontTx/>
              <a:buNone/>
              <a:tabLst/>
              <a:defRPr/>
            </a:pPr>
            <a:r>
              <a:rPr kumimoji="0" lang="en-US" sz="1500" b="1"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rPr>
              <a:t>over energy use and tools</a:t>
            </a:r>
            <a:br>
              <a:rPr kumimoji="0" lang="en-US" sz="1500" b="1"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rPr>
            </a:br>
            <a:r>
              <a:rPr kumimoji="0" lang="en-US" sz="1500" b="1"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rPr>
              <a:t>to save money</a:t>
            </a:r>
          </a:p>
        </p:txBody>
      </p:sp>
      <p:pic>
        <p:nvPicPr>
          <p:cNvPr id="26" name="Picture 25" descr="tabl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19" y="2055864"/>
            <a:ext cx="755604" cy="649006"/>
          </a:xfrm>
          <a:prstGeom prst="rect">
            <a:avLst/>
          </a:prstGeom>
        </p:spPr>
      </p:pic>
      <p:pic>
        <p:nvPicPr>
          <p:cNvPr id="24" name="Picture 23" descr="click-hand-circl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284" y="2170957"/>
            <a:ext cx="473995" cy="407126"/>
          </a:xfrm>
          <a:prstGeom prst="rect">
            <a:avLst/>
          </a:prstGeom>
        </p:spPr>
      </p:pic>
      <p:sp>
        <p:nvSpPr>
          <p:cNvPr id="29" name="Title 1"/>
          <p:cNvSpPr txBox="1">
            <a:spLocks/>
          </p:cNvSpPr>
          <p:nvPr/>
        </p:nvSpPr>
        <p:spPr>
          <a:xfrm>
            <a:off x="2208320" y="639397"/>
            <a:ext cx="5326718" cy="1154820"/>
          </a:xfrm>
          <a:prstGeom prst="rect">
            <a:avLst/>
          </a:prstGeom>
        </p:spPr>
        <p:txBody>
          <a:bodyPr vert="horz" lIns="51428" tIns="25714" rIns="51428" bIns="2571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784" rtl="0" eaLnBrk="1" fontAlgn="base" latinLnBrk="0" hangingPunct="1">
              <a:lnSpc>
                <a:spcPct val="8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Building a smarter grid for </a:t>
            </a:r>
          </a:p>
          <a:p>
            <a:pPr marL="0" marR="0" lvl="0" indent="0" algn="ctr" defTabSz="685784" rtl="0" eaLnBrk="1" fontAlgn="base" latinLnBrk="0" hangingPunct="1">
              <a:lnSpc>
                <a:spcPct val="8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AA640"/>
                </a:solidFill>
                <a:effectLst/>
                <a:uLnTx/>
                <a:uFillTx/>
                <a:latin typeface="Arial Black" panose="020B0A04020102020204" pitchFamily="34" charset="0"/>
                <a:ea typeface="+mj-ea"/>
                <a:cs typeface="Arial" panose="020B0604020202020204" pitchFamily="34" charset="0"/>
              </a:rPr>
              <a:t>YOU</a:t>
            </a:r>
            <a:endParaRPr kumimoji="0" lang="en-US" sz="2800" b="1" i="0" u="none" strike="noStrike" kern="1200" cap="none" spc="0" normalizeH="0" baseline="0" noProof="0" dirty="0">
              <a:ln>
                <a:noFill/>
              </a:ln>
              <a:solidFill>
                <a:srgbClr val="54B948"/>
              </a:solidFill>
              <a:effectLst/>
              <a:uLnTx/>
              <a:uFillTx/>
              <a:latin typeface="Arial Black" panose="020B0A04020102020204" pitchFamily="34" charset="0"/>
              <a:ea typeface="+mj-ea"/>
              <a:cs typeface="+mj-cs"/>
            </a:endParaRPr>
          </a:p>
        </p:txBody>
      </p:sp>
      <p:sp>
        <p:nvSpPr>
          <p:cNvPr id="17" name="TextBox 16"/>
          <p:cNvSpPr txBox="1"/>
          <p:nvPr/>
        </p:nvSpPr>
        <p:spPr>
          <a:xfrm>
            <a:off x="5687840" y="3127078"/>
            <a:ext cx="2587239" cy="300082"/>
          </a:xfrm>
          <a:prstGeom prst="rect">
            <a:avLst/>
          </a:prstGeom>
          <a:noFill/>
        </p:spPr>
        <p:txBody>
          <a:bodyPr wrap="square" rtlCol="0">
            <a:spAutoFit/>
          </a:bodyPr>
          <a:lstStyle/>
          <a:p>
            <a:pPr marL="0" marR="0" lvl="0" indent="0" algn="r" defTabSz="514325" rtl="0" eaLnBrk="1" fontAlgn="base" latinLnBrk="0" hangingPunct="1">
              <a:lnSpc>
                <a:spcPct val="100000"/>
              </a:lnSpc>
              <a:spcBef>
                <a:spcPct val="0"/>
              </a:spcBef>
              <a:spcAft>
                <a:spcPct val="0"/>
              </a:spcAft>
              <a:buClrTx/>
              <a:buSzTx/>
              <a:buFontTx/>
              <a:buNone/>
              <a:tabLst/>
              <a:defRPr/>
            </a:pPr>
            <a:r>
              <a:rPr kumimoji="0" lang="en-US" sz="1350" b="1" i="0" u="none" strike="noStrike" kern="1200" cap="all" spc="0" normalizeH="0" baseline="0" noProof="0" dirty="0">
                <a:ln>
                  <a:noFill/>
                </a:ln>
                <a:solidFill>
                  <a:srgbClr val="4BACC6"/>
                </a:solidFill>
                <a:effectLst/>
                <a:uLnTx/>
                <a:uFillTx/>
                <a:latin typeface="Arial Narrow" pitchFamily="34" charset="0"/>
                <a:ea typeface="+mn-ea"/>
                <a:cs typeface="+mn-cs"/>
              </a:rPr>
              <a:t>Strengthen the grid</a:t>
            </a:r>
            <a:endParaRPr kumimoji="0" lang="en-US" sz="1350" b="1" i="0" u="none" strike="noStrike" kern="1200" cap="all" spc="0" normalizeH="0" baseline="0" noProof="0" dirty="0">
              <a:ln>
                <a:noFill/>
              </a:ln>
              <a:solidFill>
                <a:srgbClr val="4BACC6"/>
              </a:solidFill>
              <a:effectLst/>
              <a:uLnTx/>
              <a:uFillTx/>
              <a:latin typeface="Arial Black" panose="020B0A04020102020204" pitchFamily="34" charset="0"/>
              <a:ea typeface="+mn-ea"/>
              <a:cs typeface="+mn-cs"/>
            </a:endParaRPr>
          </a:p>
        </p:txBody>
      </p:sp>
      <p:sp>
        <p:nvSpPr>
          <p:cNvPr id="18" name="TextBox 17"/>
          <p:cNvSpPr txBox="1"/>
          <p:nvPr/>
        </p:nvSpPr>
        <p:spPr>
          <a:xfrm>
            <a:off x="5239609" y="3412209"/>
            <a:ext cx="2932618" cy="439711"/>
          </a:xfrm>
          <a:prstGeom prst="rect">
            <a:avLst/>
          </a:prstGeom>
          <a:noFill/>
        </p:spPr>
        <p:txBody>
          <a:bodyPr wrap="square" rtlCol="0">
            <a:spAutoFit/>
          </a:bodyPr>
          <a:lstStyle/>
          <a:p>
            <a:pPr marL="0" marR="0" lvl="0" indent="0" algn="r" defTabSz="514325" rtl="0" eaLnBrk="1" fontAlgn="base" latinLnBrk="0" hangingPunct="1">
              <a:lnSpc>
                <a:spcPct val="8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against physical</a:t>
            </a:r>
            <a:br>
              <a:rPr kumimoji="0" lang="en-US" sz="135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br>
            <a:r>
              <a:rPr kumimoji="0" lang="en-US" sz="135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and cyber impacts</a:t>
            </a:r>
          </a:p>
        </p:txBody>
      </p:sp>
      <p:pic>
        <p:nvPicPr>
          <p:cNvPr id="36" name="Picture 35" descr="electric-thef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012" y="3055392"/>
            <a:ext cx="674081" cy="674081"/>
          </a:xfrm>
          <a:prstGeom prst="rect">
            <a:avLst/>
          </a:prstGeom>
        </p:spPr>
      </p:pic>
      <p:sp>
        <p:nvSpPr>
          <p:cNvPr id="23" name="TextBox 22"/>
          <p:cNvSpPr txBox="1"/>
          <p:nvPr/>
        </p:nvSpPr>
        <p:spPr>
          <a:xfrm>
            <a:off x="1558350" y="3443685"/>
            <a:ext cx="2902488" cy="402796"/>
          </a:xfrm>
          <a:prstGeom prst="rect">
            <a:avLst/>
          </a:prstGeom>
          <a:noFill/>
        </p:spPr>
        <p:txBody>
          <a:bodyPr wrap="square" lIns="51428" tIns="25714" rIns="51428" bIns="25714" rtlCol="0" anchor="t">
            <a:spAutoFit/>
          </a:bodyPr>
          <a:lstStyle/>
          <a:p>
            <a:pPr marL="0" marR="0" lvl="0" indent="0" algn="ctr" defTabSz="514325" rtl="0" eaLnBrk="1" fontAlgn="base" latinLnBrk="0" hangingPunct="1">
              <a:lnSpc>
                <a:spcPct val="8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1F497D"/>
                </a:solidFill>
                <a:effectLst/>
                <a:uLnTx/>
                <a:uFillTx/>
                <a:latin typeface="Arial"/>
                <a:ea typeface="+mn-ea"/>
                <a:cs typeface="Arial"/>
              </a:rPr>
              <a:t>across a two-way,</a:t>
            </a:r>
            <a:b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500" b="1" i="0" u="none" strike="noStrike" kern="1200" cap="none" spc="0" normalizeH="0" baseline="0" noProof="0" dirty="0">
                <a:ln>
                  <a:noFill/>
                </a:ln>
                <a:solidFill>
                  <a:srgbClr val="1F497D"/>
                </a:solidFill>
                <a:effectLst/>
                <a:uLnTx/>
                <a:uFillTx/>
                <a:latin typeface="Arial"/>
                <a:ea typeface="+mn-ea"/>
                <a:cs typeface="Arial"/>
              </a:rPr>
              <a:t>smart-thinking</a:t>
            </a:r>
            <a:r>
              <a:rPr kumimoji="0" lang="en-US" sz="1200" b="1" i="0" u="none" strike="noStrike" kern="1200" cap="none" spc="0" normalizeH="0" baseline="0" noProof="0" dirty="0">
                <a:ln>
                  <a:noFill/>
                </a:ln>
                <a:solidFill>
                  <a:srgbClr val="1F497D"/>
                </a:solidFill>
                <a:effectLst/>
                <a:uLnTx/>
                <a:uFillTx/>
                <a:latin typeface="Arial"/>
                <a:ea typeface="+mn-ea"/>
                <a:cs typeface="Arial"/>
              </a:rPr>
              <a:t> </a:t>
            </a:r>
            <a:r>
              <a:rPr kumimoji="0" lang="en-US" sz="1350" b="1" i="0" u="none" strike="noStrike" kern="1200" cap="none" spc="0" normalizeH="0" baseline="0" noProof="0" dirty="0">
                <a:ln>
                  <a:noFill/>
                </a:ln>
                <a:solidFill>
                  <a:srgbClr val="1F497D"/>
                </a:solidFill>
                <a:effectLst/>
                <a:uLnTx/>
                <a:uFillTx/>
                <a:latin typeface="Arial"/>
                <a:ea typeface="+mn-ea"/>
                <a:cs typeface="Arial"/>
              </a:rPr>
              <a:t>grid</a:t>
            </a:r>
          </a:p>
        </p:txBody>
      </p:sp>
      <p:pic>
        <p:nvPicPr>
          <p:cNvPr id="37" name="Picture 36" descr="solar-pan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37" y="3091661"/>
            <a:ext cx="677374" cy="677374"/>
          </a:xfrm>
          <a:prstGeom prst="rect">
            <a:avLst/>
          </a:prstGeom>
        </p:spPr>
      </p:pic>
      <p:sp>
        <p:nvSpPr>
          <p:cNvPr id="47" name="Title 1"/>
          <p:cNvSpPr txBox="1">
            <a:spLocks/>
          </p:cNvSpPr>
          <p:nvPr/>
        </p:nvSpPr>
        <p:spPr>
          <a:xfrm>
            <a:off x="320040" y="222553"/>
            <a:ext cx="7817761" cy="45719"/>
          </a:xfrm>
          <a:prstGeom prst="rect">
            <a:avLst/>
          </a:prstGeom>
        </p:spPr>
        <p:txBody>
          <a:bodyPr lIns="51428" tIns="25714" rIns="51428" bIns="25714"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685784" rtl="0" eaLnBrk="1" fontAlgn="base" latinLnBrk="0" hangingPunct="1">
              <a:lnSpc>
                <a:spcPct val="80000"/>
              </a:lnSpc>
              <a:spcBef>
                <a:spcPct val="0"/>
              </a:spcBef>
              <a:spcAft>
                <a:spcPct val="0"/>
              </a:spcAft>
              <a:buClrTx/>
              <a:buSzTx/>
              <a:buFontTx/>
              <a:buNone/>
              <a:tabLst/>
              <a:defRPr/>
            </a:pPr>
            <a:r>
              <a:rPr kumimoji="0" lang="en-US" sz="2025" b="1" i="0" u="none" strike="noStrike" kern="1200" cap="none" spc="0" normalizeH="0" baseline="0" noProof="0" dirty="0">
                <a:ln>
                  <a:noFill/>
                </a:ln>
                <a:solidFill>
                  <a:prstClr val="white"/>
                </a:solidFill>
                <a:effectLst/>
                <a:uLnTx/>
                <a:uFillTx/>
                <a:latin typeface="Arial Narrow"/>
                <a:ea typeface="+mj-ea"/>
                <a:cs typeface="+mj-cs"/>
              </a:rPr>
              <a:t>   </a:t>
            </a:r>
            <a:r>
              <a:rPr kumimoji="0" lang="en-US" sz="1800" b="1" i="0" u="none" strike="noStrike" kern="1200" cap="none" spc="0" normalizeH="0" baseline="0" noProof="0" dirty="0">
                <a:ln>
                  <a:noFill/>
                </a:ln>
                <a:solidFill>
                  <a:prstClr val="white"/>
                </a:solidFill>
                <a:effectLst/>
                <a:uLnTx/>
                <a:uFillTx/>
                <a:latin typeface="Helvetica" pitchFamily="2" charset="0"/>
                <a:ea typeface="+mj-ea"/>
                <a:cs typeface="Arial" pitchFamily="34" charset="0"/>
              </a:rPr>
              <a:t>Grid Improvement in North Carolina</a:t>
            </a:r>
            <a:endParaRPr kumimoji="0" lang="en-US" sz="1350" b="1" i="0" u="none" strike="noStrike" kern="1200" cap="none" spc="0" normalizeH="0" baseline="0" noProof="0" dirty="0">
              <a:ln>
                <a:noFill/>
              </a:ln>
              <a:solidFill>
                <a:prstClr val="white"/>
              </a:solidFill>
              <a:effectLst/>
              <a:uLnTx/>
              <a:uFillTx/>
              <a:latin typeface="Helvetica" pitchFamily="2" charset="0"/>
              <a:ea typeface="+mj-ea"/>
              <a:cs typeface="Arial" pitchFamily="34" charset="0"/>
            </a:endParaRPr>
          </a:p>
        </p:txBody>
      </p:sp>
      <p:sp>
        <p:nvSpPr>
          <p:cNvPr id="33" name="TextBox 32"/>
          <p:cNvSpPr txBox="1"/>
          <p:nvPr/>
        </p:nvSpPr>
        <p:spPr>
          <a:xfrm>
            <a:off x="5710203" y="2203528"/>
            <a:ext cx="2396513" cy="300082"/>
          </a:xfrm>
          <a:prstGeom prst="rect">
            <a:avLst/>
          </a:prstGeom>
          <a:noFill/>
        </p:spPr>
        <p:txBody>
          <a:bodyPr wrap="square" rtlCol="0">
            <a:spAutoFit/>
          </a:bodyPr>
          <a:lstStyle/>
          <a:p>
            <a:pPr marL="0" marR="0" lvl="0" indent="0" algn="r" defTabSz="514325" rtl="0" eaLnBrk="1" fontAlgn="base" latinLnBrk="0" hangingPunct="1">
              <a:lnSpc>
                <a:spcPct val="100000"/>
              </a:lnSpc>
              <a:spcBef>
                <a:spcPct val="0"/>
              </a:spcBef>
              <a:spcAft>
                <a:spcPct val="0"/>
              </a:spcAft>
              <a:buClrTx/>
              <a:buSzTx/>
              <a:buFontTx/>
              <a:buNone/>
              <a:tabLst/>
              <a:defRPr/>
            </a:pPr>
            <a:r>
              <a:rPr kumimoji="0" lang="en-US" sz="1350" b="1" i="0" u="none" strike="noStrike" kern="1200" cap="all" spc="0" normalizeH="0" baseline="0" noProof="0" dirty="0">
                <a:ln>
                  <a:noFill/>
                </a:ln>
                <a:solidFill>
                  <a:srgbClr val="4BACC6"/>
                </a:solidFill>
                <a:effectLst/>
                <a:uLnTx/>
                <a:uFillTx/>
                <a:latin typeface="Arial Narrow" pitchFamily="34" charset="0"/>
                <a:ea typeface="+mn-ea"/>
                <a:cs typeface="+mn-cs"/>
              </a:rPr>
              <a:t>Improve reliability</a:t>
            </a:r>
            <a:endParaRPr kumimoji="0" lang="en-US" sz="1350" b="1" i="0" u="none" strike="noStrike" kern="1200" cap="all" spc="0" normalizeH="0" baseline="0" noProof="0" dirty="0">
              <a:ln>
                <a:noFill/>
              </a:ln>
              <a:solidFill>
                <a:srgbClr val="4BACC6"/>
              </a:solidFill>
              <a:effectLst/>
              <a:uLnTx/>
              <a:uFillTx/>
              <a:latin typeface="Arial Black" panose="020B0A04020102020204" pitchFamily="34" charset="0"/>
              <a:ea typeface="+mn-ea"/>
              <a:cs typeface="+mn-cs"/>
            </a:endParaRPr>
          </a:p>
        </p:txBody>
      </p:sp>
      <p:sp>
        <p:nvSpPr>
          <p:cNvPr id="34" name="TextBox 33"/>
          <p:cNvSpPr txBox="1"/>
          <p:nvPr/>
        </p:nvSpPr>
        <p:spPr>
          <a:xfrm>
            <a:off x="5914249" y="2452937"/>
            <a:ext cx="2257978" cy="424732"/>
          </a:xfrm>
          <a:prstGeom prst="rect">
            <a:avLst/>
          </a:prstGeom>
          <a:noFill/>
        </p:spPr>
        <p:txBody>
          <a:bodyPr wrap="square" rtlCol="0">
            <a:spAutoFit/>
          </a:bodyPr>
          <a:lstStyle/>
          <a:p>
            <a:pPr marL="0" marR="0" lvl="0" indent="0" algn="r" defTabSz="514325" rtl="0" eaLnBrk="1" fontAlgn="base" latinLnBrk="0" hangingPunct="1">
              <a:lnSpc>
                <a:spcPct val="8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to avoid outages and speed restoration</a:t>
            </a:r>
          </a:p>
        </p:txBody>
      </p:sp>
      <p:pic>
        <p:nvPicPr>
          <p:cNvPr id="27" name="Picture 26" descr="24-hours.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3479" y="2140847"/>
            <a:ext cx="537641" cy="537641"/>
          </a:xfrm>
          <a:prstGeom prst="rect">
            <a:avLst/>
          </a:prstGeom>
        </p:spPr>
      </p:pic>
      <p:sp>
        <p:nvSpPr>
          <p:cNvPr id="3" name="TextBox 2">
            <a:extLst>
              <a:ext uri="{FF2B5EF4-FFF2-40B4-BE49-F238E27FC236}">
                <a16:creationId xmlns:a16="http://schemas.microsoft.com/office/drawing/2014/main" id="{C2E970D6-F182-4596-BBE8-F9E2343755C3}"/>
              </a:ext>
            </a:extLst>
          </p:cNvPr>
          <p:cNvSpPr txBox="1"/>
          <p:nvPr/>
        </p:nvSpPr>
        <p:spPr>
          <a:xfrm>
            <a:off x="1511279" y="3189759"/>
            <a:ext cx="3435635"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784" rtl="0" eaLnBrk="1" fontAlgn="base" latinLnBrk="0" hangingPunct="1">
              <a:lnSpc>
                <a:spcPct val="100000"/>
              </a:lnSpc>
              <a:spcBef>
                <a:spcPct val="0"/>
              </a:spcBef>
              <a:spcAft>
                <a:spcPct val="0"/>
              </a:spcAft>
              <a:buClrTx/>
              <a:buSzTx/>
              <a:buFontTx/>
              <a:buNone/>
              <a:tabLst/>
              <a:defRPr/>
            </a:pPr>
            <a:r>
              <a:rPr kumimoji="0" lang="en-US" sz="1500" b="1" i="0" u="none" strike="noStrike" kern="1200" cap="all" spc="0" normalizeH="0" baseline="0" noProof="0">
                <a:ln>
                  <a:noFill/>
                </a:ln>
                <a:solidFill>
                  <a:srgbClr val="4BACC6"/>
                </a:solidFill>
                <a:effectLst/>
                <a:uLnTx/>
                <a:uFillTx/>
                <a:latin typeface="Arial Narrow" pitchFamily="34" charset="0"/>
                <a:ea typeface="+mn-ea"/>
                <a:cs typeface="+mn-cs"/>
              </a:rPr>
              <a:t>EXPAND</a:t>
            </a:r>
            <a:r>
              <a:rPr kumimoji="0" lang="en-US" sz="1500" b="0" i="0" u="none" strike="noStrike" kern="1200" cap="none" spc="0" normalizeH="0" baseline="0" noProof="0">
                <a:ln>
                  <a:noFill/>
                </a:ln>
                <a:solidFill>
                  <a:prstClr val="black"/>
                </a:solidFill>
                <a:effectLst/>
                <a:uLnTx/>
                <a:uFillTx/>
                <a:latin typeface="Arial Narrow"/>
                <a:ea typeface="+mn-ea"/>
                <a:cs typeface="+mn-cs"/>
              </a:rPr>
              <a:t> </a:t>
            </a:r>
            <a:r>
              <a:rPr kumimoji="0" lang="en-US" sz="1500" b="1" i="1" u="none" strike="noStrike" kern="1200" cap="all" spc="0" normalizeH="0" baseline="0" noProof="0">
                <a:ln>
                  <a:noFill/>
                </a:ln>
                <a:solidFill>
                  <a:srgbClr val="4BACC6"/>
                </a:solidFill>
                <a:effectLst/>
                <a:uLnTx/>
                <a:uFillTx/>
                <a:latin typeface="Arial Narrow" pitchFamily="34" charset="0"/>
                <a:ea typeface="+mn-ea"/>
                <a:cs typeface="+mn-cs"/>
              </a:rPr>
              <a:t>SOLAR AND RENEWABLES</a:t>
            </a:r>
          </a:p>
        </p:txBody>
      </p:sp>
    </p:spTree>
    <p:extLst>
      <p:ext uri="{BB962C8B-B14F-4D97-AF65-F5344CB8AC3E}">
        <p14:creationId xmlns:p14="http://schemas.microsoft.com/office/powerpoint/2010/main" val="396499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36746" y="4785283"/>
            <a:ext cx="1200150" cy="154037"/>
          </a:xfrm>
        </p:spPr>
        <p:txBody>
          <a:bodyPr/>
          <a:lstStyle/>
          <a:p>
            <a:pPr defTabSz="685784" fontAlgn="auto">
              <a:spcBef>
                <a:spcPts val="0"/>
              </a:spcBef>
              <a:spcAft>
                <a:spcPts val="0"/>
              </a:spcAft>
            </a:pPr>
            <a:fld id="{2CBD5BD5-9CB9-45BC-B306-607259E08085}" type="slidenum">
              <a:rPr lang="en-US">
                <a:solidFill>
                  <a:prstClr val="black">
                    <a:tint val="75000"/>
                  </a:prstClr>
                </a:solidFill>
              </a:rPr>
              <a:pPr defTabSz="685784" fontAlgn="auto">
                <a:spcBef>
                  <a:spcPts val="0"/>
                </a:spcBef>
                <a:spcAft>
                  <a:spcPts val="0"/>
                </a:spcAft>
              </a:pPr>
              <a:t>4</a:t>
            </a:fld>
            <a:endParaRPr lang="en-US">
              <a:solidFill>
                <a:prstClr val="black">
                  <a:tint val="75000"/>
                </a:prstClr>
              </a:solidFill>
            </a:endParaRPr>
          </a:p>
        </p:txBody>
      </p:sp>
      <p:sp>
        <p:nvSpPr>
          <p:cNvPr id="29" name="Title 1"/>
          <p:cNvSpPr txBox="1">
            <a:spLocks/>
          </p:cNvSpPr>
          <p:nvPr/>
        </p:nvSpPr>
        <p:spPr>
          <a:xfrm>
            <a:off x="2208320" y="639397"/>
            <a:ext cx="5326718" cy="1154820"/>
          </a:xfrm>
          <a:prstGeom prst="rect">
            <a:avLst/>
          </a:prstGeom>
        </p:spPr>
        <p:txBody>
          <a:bodyPr vert="horz" lIns="51428" tIns="25714" rIns="51428" bIns="2571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784">
              <a:lnSpc>
                <a:spcPct val="80000"/>
              </a:lnSpc>
            </a:pPr>
            <a:endParaRPr lang="en-US" sz="2100" b="1" dirty="0">
              <a:solidFill>
                <a:srgbClr val="54B948"/>
              </a:solidFill>
              <a:latin typeface="Arial Black" panose="020B0A04020102020204" pitchFamily="34" charset="0"/>
            </a:endParaRPr>
          </a:p>
        </p:txBody>
      </p:sp>
      <p:sp>
        <p:nvSpPr>
          <p:cNvPr id="47" name="Title 1"/>
          <p:cNvSpPr txBox="1">
            <a:spLocks/>
          </p:cNvSpPr>
          <p:nvPr/>
        </p:nvSpPr>
        <p:spPr>
          <a:xfrm>
            <a:off x="318052" y="204181"/>
            <a:ext cx="7819749" cy="372122"/>
          </a:xfrm>
          <a:prstGeom prst="rect">
            <a:avLst/>
          </a:prstGeom>
        </p:spPr>
        <p:txBody>
          <a:bodyPr lIns="51428" tIns="25714" rIns="51428" bIns="25714" anchor="t"/>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784">
              <a:lnSpc>
                <a:spcPct val="80000"/>
              </a:lnSpc>
            </a:pPr>
            <a:r>
              <a:rPr lang="en-US" sz="2100" b="1" dirty="0">
                <a:solidFill>
                  <a:prstClr val="white"/>
                </a:solidFill>
                <a:latin typeface="Arial" panose="020B0604020202020204" pitchFamily="34" charset="0"/>
                <a:cs typeface="Arial" panose="020B0604020202020204" pitchFamily="34" charset="0"/>
              </a:rPr>
              <a:t>Our Clean Energy Transition </a:t>
            </a:r>
            <a:endParaRPr lang="en-US" sz="1500" b="1" dirty="0">
              <a:solidFill>
                <a:prstClr val="white"/>
              </a:solidFill>
              <a:latin typeface="Arial" panose="020B0604020202020204" pitchFamily="34" charset="0"/>
              <a:cs typeface="Arial" panose="020B0604020202020204" pitchFamily="34" charset="0"/>
            </a:endParaRPr>
          </a:p>
        </p:txBody>
      </p:sp>
      <p:pic>
        <p:nvPicPr>
          <p:cNvPr id="3074" name="Picture 2" descr="North Carolina Gov. Roy Cooper, center, speaks before he signs into law a major energy bill, listened to, from left to right, by Senate leader Phil Berger, R-Rockingham; House Minority Leader Robert Reives, D-Chatham; House Speaker Tim Moore, R-Cleveland; and Senate Minority Leader Dan Blue, D-Wake, during an Executive Mansion ceremony in Raleigh, N.C. Wednesday, Oct. 13, 2021. (AP Photo/Gary D. Robertson)">
            <a:extLst>
              <a:ext uri="{FF2B5EF4-FFF2-40B4-BE49-F238E27FC236}">
                <a16:creationId xmlns:a16="http://schemas.microsoft.com/office/drawing/2014/main" id="{3B91960F-CB81-4488-B0DF-5C56DF9F3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846" y="1161732"/>
            <a:ext cx="4285767" cy="28200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B8D71E-002A-4022-B23B-D19839927AAD}"/>
              </a:ext>
            </a:extLst>
          </p:cNvPr>
          <p:cNvSpPr txBox="1"/>
          <p:nvPr/>
        </p:nvSpPr>
        <p:spPr>
          <a:xfrm>
            <a:off x="583096" y="980661"/>
            <a:ext cx="3301363" cy="4247317"/>
          </a:xfrm>
          <a:prstGeom prst="rect">
            <a:avLst/>
          </a:prstGeom>
          <a:noFill/>
        </p:spPr>
        <p:txBody>
          <a:bodyPr wrap="square" rtlCol="0">
            <a:spAutoFit/>
          </a:bodyPr>
          <a:lstStyle/>
          <a:p>
            <a:pPr defTabSz="342900" fontAlgn="auto">
              <a:spcBef>
                <a:spcPts val="0"/>
              </a:spcBef>
              <a:spcAft>
                <a:spcPts val="0"/>
              </a:spcAft>
            </a:pPr>
            <a:r>
              <a:rPr lang="en-US" sz="1350" dirty="0">
                <a:solidFill>
                  <a:prstClr val="black"/>
                </a:solidFill>
                <a:latin typeface="Arial Narrow"/>
              </a:rPr>
              <a:t>         </a:t>
            </a:r>
          </a:p>
          <a:p>
            <a:pPr marL="214313" indent="-214313" defTabSz="342900" fontAlgn="auto">
              <a:spcBef>
                <a:spcPts val="0"/>
              </a:spcBef>
              <a:spcAft>
                <a:spcPts val="0"/>
              </a:spcAft>
              <a:buFont typeface="Wingdings" panose="05000000000000000000" pitchFamily="2" charset="2"/>
              <a:buChar char="§"/>
            </a:pPr>
            <a:r>
              <a:rPr lang="en-US" sz="1400" dirty="0">
                <a:solidFill>
                  <a:schemeClr val="accent2"/>
                </a:solidFill>
                <a:latin typeface="Arial Narrow"/>
              </a:rPr>
              <a:t>Bipartisan legislation signed by </a:t>
            </a:r>
          </a:p>
          <a:p>
            <a:pPr defTabSz="342900" fontAlgn="auto">
              <a:spcBef>
                <a:spcPts val="0"/>
              </a:spcBef>
              <a:spcAft>
                <a:spcPts val="0"/>
              </a:spcAft>
            </a:pPr>
            <a:r>
              <a:rPr lang="en-US" sz="1400" dirty="0">
                <a:solidFill>
                  <a:schemeClr val="accent2"/>
                </a:solidFill>
                <a:latin typeface="Arial Narrow"/>
              </a:rPr>
              <a:t>     Gov</a:t>
            </a:r>
            <a:r>
              <a:rPr lang="en-US" sz="1600" dirty="0">
                <a:solidFill>
                  <a:schemeClr val="accent2"/>
                </a:solidFill>
                <a:latin typeface="Arial Narrow"/>
              </a:rPr>
              <a:t>. </a:t>
            </a:r>
            <a:r>
              <a:rPr lang="en-US" sz="1400" dirty="0">
                <a:solidFill>
                  <a:schemeClr val="accent2"/>
                </a:solidFill>
                <a:latin typeface="Arial Narrow"/>
              </a:rPr>
              <a:t>Cooper in October 2021</a:t>
            </a:r>
          </a:p>
          <a:p>
            <a:pPr marL="214313" indent="-214313" defTabSz="342900" fontAlgn="auto">
              <a:spcBef>
                <a:spcPts val="0"/>
              </a:spcBef>
              <a:spcAft>
                <a:spcPts val="0"/>
              </a:spcAft>
              <a:buFont typeface="Wingdings" panose="05000000000000000000" pitchFamily="2" charset="2"/>
              <a:buChar char="§"/>
            </a:pPr>
            <a:endParaRPr lang="en-US" sz="1400" dirty="0">
              <a:solidFill>
                <a:schemeClr val="accent2"/>
              </a:solidFill>
              <a:latin typeface="Arial Narrow"/>
            </a:endParaRPr>
          </a:p>
          <a:p>
            <a:pPr marL="214313" indent="-214313" defTabSz="342900" fontAlgn="auto">
              <a:spcBef>
                <a:spcPts val="0"/>
              </a:spcBef>
              <a:spcAft>
                <a:spcPts val="0"/>
              </a:spcAft>
              <a:buFont typeface="Wingdings" panose="05000000000000000000" pitchFamily="2" charset="2"/>
              <a:buChar char="§"/>
            </a:pPr>
            <a:r>
              <a:rPr lang="en-US" sz="1400" dirty="0">
                <a:solidFill>
                  <a:schemeClr val="accent2"/>
                </a:solidFill>
                <a:latin typeface="Arial Narrow"/>
              </a:rPr>
              <a:t>Puts state on path to cleaner energy </a:t>
            </a:r>
          </a:p>
          <a:p>
            <a:pPr marL="214313" indent="-214313" defTabSz="342900" fontAlgn="auto">
              <a:spcBef>
                <a:spcPts val="0"/>
              </a:spcBef>
              <a:spcAft>
                <a:spcPts val="0"/>
              </a:spcAft>
              <a:buFont typeface="Wingdings" panose="05000000000000000000" pitchFamily="2" charset="2"/>
              <a:buChar char="§"/>
            </a:pPr>
            <a:endParaRPr lang="en-US" sz="1400" dirty="0">
              <a:solidFill>
                <a:schemeClr val="accent2"/>
              </a:solidFill>
              <a:latin typeface="Arial Narrow"/>
            </a:endParaRPr>
          </a:p>
          <a:p>
            <a:pPr marL="214313" indent="-214313" defTabSz="342900" fontAlgn="auto">
              <a:spcBef>
                <a:spcPts val="0"/>
              </a:spcBef>
              <a:spcAft>
                <a:spcPts val="0"/>
              </a:spcAft>
              <a:buFont typeface="Wingdings" panose="05000000000000000000" pitchFamily="2" charset="2"/>
              <a:buChar char="§"/>
            </a:pPr>
            <a:r>
              <a:rPr lang="en-US" sz="1400" dirty="0">
                <a:solidFill>
                  <a:schemeClr val="accent2"/>
                </a:solidFill>
                <a:latin typeface="Arial Narrow"/>
              </a:rPr>
              <a:t>Prioritizes affordable prices and reliable power</a:t>
            </a:r>
          </a:p>
          <a:p>
            <a:pPr marL="214313" indent="-214313" defTabSz="342900" fontAlgn="auto">
              <a:spcBef>
                <a:spcPts val="0"/>
              </a:spcBef>
              <a:spcAft>
                <a:spcPts val="0"/>
              </a:spcAft>
              <a:buFont typeface="Wingdings" panose="05000000000000000000" pitchFamily="2" charset="2"/>
              <a:buChar char="§"/>
            </a:pPr>
            <a:endParaRPr lang="en-US" sz="1400" dirty="0">
              <a:solidFill>
                <a:schemeClr val="accent2"/>
              </a:solidFill>
              <a:latin typeface="Arial Narrow"/>
            </a:endParaRPr>
          </a:p>
          <a:p>
            <a:pPr marL="214313" indent="-214313" defTabSz="342900" fontAlgn="auto">
              <a:spcBef>
                <a:spcPts val="0"/>
              </a:spcBef>
              <a:spcAft>
                <a:spcPts val="0"/>
              </a:spcAft>
              <a:buFont typeface="Wingdings" panose="05000000000000000000" pitchFamily="2" charset="2"/>
              <a:buChar char="§"/>
            </a:pPr>
            <a:r>
              <a:rPr lang="en-US" sz="1400" dirty="0">
                <a:solidFill>
                  <a:schemeClr val="accent2"/>
                </a:solidFill>
                <a:latin typeface="Arial Narrow"/>
              </a:rPr>
              <a:t>Targets a 70 percent reduction in carbon emissions by 2030, net-zero by 2050</a:t>
            </a:r>
          </a:p>
          <a:p>
            <a:pPr defTabSz="342900" fontAlgn="auto">
              <a:spcBef>
                <a:spcPts val="0"/>
              </a:spcBef>
              <a:spcAft>
                <a:spcPts val="0"/>
              </a:spcAft>
            </a:pPr>
            <a:endParaRPr lang="en-US" sz="1400" dirty="0">
              <a:solidFill>
                <a:schemeClr val="accent2"/>
              </a:solidFill>
              <a:latin typeface="Arial Narrow"/>
            </a:endParaRPr>
          </a:p>
          <a:p>
            <a:pPr marL="214313" indent="-214313" defTabSz="342900" fontAlgn="auto">
              <a:spcBef>
                <a:spcPts val="0"/>
              </a:spcBef>
              <a:spcAft>
                <a:spcPts val="0"/>
              </a:spcAft>
              <a:buFont typeface="Wingdings" panose="05000000000000000000" pitchFamily="2" charset="2"/>
              <a:buChar char="§"/>
            </a:pPr>
            <a:r>
              <a:rPr lang="en-US" sz="1400" dirty="0">
                <a:solidFill>
                  <a:schemeClr val="accent2"/>
                </a:solidFill>
                <a:latin typeface="Arial Narrow"/>
              </a:rPr>
              <a:t>Critical stakeholder input </a:t>
            </a:r>
          </a:p>
          <a:p>
            <a:pPr marL="214313" indent="-214313" defTabSz="342900" fontAlgn="auto">
              <a:spcBef>
                <a:spcPts val="0"/>
              </a:spcBef>
              <a:spcAft>
                <a:spcPts val="0"/>
              </a:spcAft>
              <a:buFont typeface="Wingdings" panose="05000000000000000000" pitchFamily="2" charset="2"/>
              <a:buChar char="§"/>
            </a:pPr>
            <a:endParaRPr lang="en-US" sz="1600" dirty="0">
              <a:solidFill>
                <a:schemeClr val="accent2"/>
              </a:solidFill>
              <a:latin typeface="Arial Narrow"/>
            </a:endParaRPr>
          </a:p>
          <a:p>
            <a:pPr marL="214313" indent="-214313" defTabSz="342900" fontAlgn="auto">
              <a:spcBef>
                <a:spcPts val="0"/>
              </a:spcBef>
              <a:spcAft>
                <a:spcPts val="0"/>
              </a:spcAft>
              <a:buFont typeface="Wingdings" panose="05000000000000000000" pitchFamily="2" charset="2"/>
              <a:buChar char="§"/>
            </a:pPr>
            <a:endParaRPr lang="en-US" sz="1500" dirty="0">
              <a:solidFill>
                <a:prstClr val="black"/>
              </a:solidFill>
              <a:latin typeface="Arial Narrow"/>
            </a:endParaRPr>
          </a:p>
          <a:p>
            <a:pPr defTabSz="342900" fontAlgn="auto">
              <a:spcBef>
                <a:spcPts val="0"/>
              </a:spcBef>
              <a:spcAft>
                <a:spcPts val="0"/>
              </a:spcAft>
            </a:pPr>
            <a:endParaRPr lang="en-US" sz="1500" dirty="0">
              <a:solidFill>
                <a:prstClr val="black"/>
              </a:solidFill>
              <a:latin typeface="Arial Narrow"/>
            </a:endParaRPr>
          </a:p>
          <a:p>
            <a:pPr marL="214313" indent="-214313" defTabSz="342900" fontAlgn="auto">
              <a:spcBef>
                <a:spcPts val="0"/>
              </a:spcBef>
              <a:spcAft>
                <a:spcPts val="0"/>
              </a:spcAft>
              <a:buFont typeface="Wingdings" panose="05000000000000000000" pitchFamily="2" charset="2"/>
              <a:buChar char="§"/>
            </a:pPr>
            <a:endParaRPr lang="en-US" sz="1350" dirty="0">
              <a:solidFill>
                <a:prstClr val="black"/>
              </a:solidFill>
              <a:latin typeface="Arial Narrow"/>
            </a:endParaRPr>
          </a:p>
          <a:p>
            <a:pPr marL="214313" indent="-214313" defTabSz="342900" fontAlgn="auto">
              <a:spcBef>
                <a:spcPts val="0"/>
              </a:spcBef>
              <a:spcAft>
                <a:spcPts val="0"/>
              </a:spcAft>
              <a:buFont typeface="Wingdings" panose="05000000000000000000" pitchFamily="2" charset="2"/>
              <a:buChar char="§"/>
            </a:pPr>
            <a:endParaRPr lang="en-US" sz="1350" dirty="0">
              <a:solidFill>
                <a:prstClr val="black"/>
              </a:solidFill>
              <a:latin typeface="Arial Narrow"/>
            </a:endParaRPr>
          </a:p>
          <a:p>
            <a:pPr marL="214313" indent="-214313" defTabSz="342900" fontAlgn="auto">
              <a:spcBef>
                <a:spcPts val="0"/>
              </a:spcBef>
              <a:spcAft>
                <a:spcPts val="0"/>
              </a:spcAft>
              <a:buFont typeface="Wingdings" panose="05000000000000000000" pitchFamily="2" charset="2"/>
              <a:buChar char="§"/>
            </a:pPr>
            <a:endParaRPr lang="en-US" sz="1350" dirty="0">
              <a:solidFill>
                <a:prstClr val="black"/>
              </a:solidFill>
              <a:latin typeface="Arial Narrow"/>
            </a:endParaRPr>
          </a:p>
        </p:txBody>
      </p:sp>
    </p:spTree>
    <p:extLst>
      <p:ext uri="{BB962C8B-B14F-4D97-AF65-F5344CB8AC3E}">
        <p14:creationId xmlns:p14="http://schemas.microsoft.com/office/powerpoint/2010/main" val="1292495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31C7E-DACE-4A86-A4E1-900705F4C8C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C7937D8-4726-4123-B8E8-261E6E008AAD}"/>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08A9137-487A-4234-8FFF-98716331BF72}"/>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77DC9E94-617D-4883-AC8B-258696D31997}"/>
              </a:ext>
            </a:extLst>
          </p:cNvPr>
          <p:cNvSpPr>
            <a:spLocks noGrp="1"/>
          </p:cNvSpPr>
          <p:nvPr>
            <p:ph type="sldNum" sz="quarter" idx="12"/>
          </p:nvPr>
        </p:nvSpPr>
        <p:spPr/>
        <p:txBody>
          <a:bodyPr/>
          <a:lstStyle/>
          <a:p>
            <a:fld id="{CA75A430-CC70-4968-86CB-A4C03B04B034}" type="slidenum">
              <a:rPr lang="en-US" smtClean="0"/>
              <a:pPr/>
              <a:t>5</a:t>
            </a:fld>
            <a:endParaRPr lang="en-US"/>
          </a:p>
        </p:txBody>
      </p:sp>
      <p:pic>
        <p:nvPicPr>
          <p:cNvPr id="7" name="Picture 6">
            <a:extLst>
              <a:ext uri="{FF2B5EF4-FFF2-40B4-BE49-F238E27FC236}">
                <a16:creationId xmlns:a16="http://schemas.microsoft.com/office/drawing/2014/main" id="{41CA7FA4-9330-4357-9560-5D02CC6C0E3F}"/>
              </a:ext>
            </a:extLst>
          </p:cNvPr>
          <p:cNvPicPr>
            <a:picLocks noChangeAspect="1"/>
          </p:cNvPicPr>
          <p:nvPr/>
        </p:nvPicPr>
        <p:blipFill>
          <a:blip r:embed="rId2"/>
          <a:stretch>
            <a:fillRect/>
          </a:stretch>
        </p:blipFill>
        <p:spPr>
          <a:xfrm>
            <a:off x="0" y="552450"/>
            <a:ext cx="9144000" cy="5143500"/>
          </a:xfrm>
          <a:prstGeom prst="rect">
            <a:avLst/>
          </a:prstGeom>
        </p:spPr>
      </p:pic>
    </p:spTree>
    <p:extLst>
      <p:ext uri="{BB962C8B-B14F-4D97-AF65-F5344CB8AC3E}">
        <p14:creationId xmlns:p14="http://schemas.microsoft.com/office/powerpoint/2010/main" val="95259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19EB-4DCE-4EF4-AC21-034AFA1B338D}"/>
              </a:ext>
            </a:extLst>
          </p:cNvPr>
          <p:cNvSpPr>
            <a:spLocks noGrp="1"/>
          </p:cNvSpPr>
          <p:nvPr>
            <p:ph type="title"/>
          </p:nvPr>
        </p:nvSpPr>
        <p:spPr/>
        <p:txBody>
          <a:bodyPr/>
          <a:lstStyle/>
          <a:p>
            <a:r>
              <a:rPr lang="en-US" b="1" dirty="0">
                <a:solidFill>
                  <a:schemeClr val="tx2"/>
                </a:solidFill>
              </a:rPr>
              <a:t>Update: NOAA &amp; CSU Tropical Outlooks</a:t>
            </a:r>
          </a:p>
        </p:txBody>
      </p:sp>
      <p:pic>
        <p:nvPicPr>
          <p:cNvPr id="4" name="Picture 3">
            <a:extLst>
              <a:ext uri="{FF2B5EF4-FFF2-40B4-BE49-F238E27FC236}">
                <a16:creationId xmlns:a16="http://schemas.microsoft.com/office/drawing/2014/main" id="{F6D2535D-3DA9-446A-9BA5-3A7B1412860B}"/>
              </a:ext>
            </a:extLst>
          </p:cNvPr>
          <p:cNvPicPr>
            <a:picLocks noChangeAspect="1"/>
          </p:cNvPicPr>
          <p:nvPr/>
        </p:nvPicPr>
        <p:blipFill>
          <a:blip r:embed="rId3"/>
          <a:stretch>
            <a:fillRect/>
          </a:stretch>
        </p:blipFill>
        <p:spPr>
          <a:xfrm>
            <a:off x="405882" y="1231419"/>
            <a:ext cx="4212936" cy="2603463"/>
          </a:xfrm>
          <a:prstGeom prst="rect">
            <a:avLst/>
          </a:prstGeom>
        </p:spPr>
      </p:pic>
      <p:pic>
        <p:nvPicPr>
          <p:cNvPr id="1026" name="Picture 2">
            <a:extLst>
              <a:ext uri="{FF2B5EF4-FFF2-40B4-BE49-F238E27FC236}">
                <a16:creationId xmlns:a16="http://schemas.microsoft.com/office/drawing/2014/main" id="{6ABCED3D-8AE1-4FF1-97AC-724E32DE3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625" y="1224643"/>
            <a:ext cx="4203827" cy="262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99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AE4B7-ED84-4B38-8571-D7191218356C}"/>
              </a:ext>
            </a:extLst>
          </p:cNvPr>
          <p:cNvSpPr txBox="1"/>
          <p:nvPr/>
        </p:nvSpPr>
        <p:spPr>
          <a:xfrm>
            <a:off x="2138516" y="1519084"/>
            <a:ext cx="5943600" cy="1107996"/>
          </a:xfrm>
          <a:prstGeom prst="rect">
            <a:avLst/>
          </a:prstGeom>
          <a:noFill/>
        </p:spPr>
        <p:txBody>
          <a:bodyPr wrap="square" rtlCol="0">
            <a:spAutoFit/>
          </a:bodyPr>
          <a:lstStyle/>
          <a:p>
            <a:r>
              <a:rPr lang="en-US" sz="6600" b="1" dirty="0">
                <a:solidFill>
                  <a:srgbClr val="FF0000"/>
                </a:solidFill>
              </a:rPr>
              <a:t>Questions?</a:t>
            </a:r>
          </a:p>
        </p:txBody>
      </p:sp>
    </p:spTree>
    <p:extLst>
      <p:ext uri="{BB962C8B-B14F-4D97-AF65-F5344CB8AC3E}">
        <p14:creationId xmlns:p14="http://schemas.microsoft.com/office/powerpoint/2010/main" val="538685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heme/theme1.xml><?xml version="1.0" encoding="utf-8"?>
<a:theme xmlns:a="http://schemas.openxmlformats.org/drawingml/2006/main" name="Default Design">
  <a:themeElements>
    <a:clrScheme name="Duke Energy">
      <a:dk1>
        <a:sysClr val="windowText" lastClr="000000"/>
      </a:dk1>
      <a:lt1>
        <a:sysClr val="window" lastClr="FFFFFF"/>
      </a:lt1>
      <a:dk2>
        <a:srgbClr val="1F497D"/>
      </a:dk2>
      <a:lt2>
        <a:srgbClr val="EEECE1"/>
      </a:lt2>
      <a:accent1>
        <a:srgbClr val="024B70"/>
      </a:accent1>
      <a:accent2>
        <a:srgbClr val="4DB041"/>
      </a:accent2>
      <a:accent3>
        <a:srgbClr val="32B1CD"/>
      </a:accent3>
      <a:accent4>
        <a:srgbClr val="00492F"/>
      </a:accent4>
      <a:accent5>
        <a:srgbClr val="007939"/>
      </a:accent5>
      <a:accent6>
        <a:srgbClr val="007CA2"/>
      </a:accent6>
      <a:hlink>
        <a:srgbClr val="7A1D1F"/>
      </a:hlink>
      <a:folHlink>
        <a:srgbClr val="C2871E"/>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sci 2017 16 9">
  <a:themeElements>
    <a:clrScheme name="Prosci 2017 Theme Colors">
      <a:dk1>
        <a:sysClr val="windowText" lastClr="000000"/>
      </a:dk1>
      <a:lt1>
        <a:sysClr val="window" lastClr="FFFFFF"/>
      </a:lt1>
      <a:dk2>
        <a:srgbClr val="44546A"/>
      </a:dk2>
      <a:lt2>
        <a:srgbClr val="E7E6E6"/>
      </a:lt2>
      <a:accent1>
        <a:srgbClr val="342A86"/>
      </a:accent1>
      <a:accent2>
        <a:srgbClr val="B7AEE5"/>
      </a:accent2>
      <a:accent3>
        <a:srgbClr val="BA2929"/>
      </a:accent3>
      <a:accent4>
        <a:srgbClr val="3F474F"/>
      </a:accent4>
      <a:accent5>
        <a:srgbClr val="8C9696"/>
      </a:accent5>
      <a:accent6>
        <a:srgbClr val="F2F5F5"/>
      </a:accent6>
      <a:hlink>
        <a:srgbClr val="FFFFFF"/>
      </a:hlink>
      <a:folHlink>
        <a:srgbClr val="FFFFFF"/>
      </a:folHlink>
    </a:clrScheme>
    <a:fontScheme name="Prosci">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Default Design">
  <a:themeElements>
    <a:clrScheme name="Nice Duke Colors">
      <a:dk1>
        <a:srgbClr val="005072"/>
      </a:dk1>
      <a:lt1>
        <a:sysClr val="window" lastClr="FFFFFF"/>
      </a:lt1>
      <a:dk2>
        <a:srgbClr val="256B94"/>
      </a:dk2>
      <a:lt2>
        <a:srgbClr val="CACAC8"/>
      </a:lt2>
      <a:accent1>
        <a:srgbClr val="007DA4"/>
      </a:accent1>
      <a:accent2>
        <a:srgbClr val="2EB135"/>
      </a:accent2>
      <a:accent3>
        <a:srgbClr val="34B5D0"/>
      </a:accent3>
      <a:accent4>
        <a:srgbClr val="F4AA00"/>
      </a:accent4>
      <a:accent5>
        <a:srgbClr val="007836"/>
      </a:accent5>
      <a:accent6>
        <a:srgbClr val="FF5A00"/>
      </a:accent6>
      <a:hlink>
        <a:srgbClr val="007DA4"/>
      </a:hlink>
      <a:folHlink>
        <a:srgbClr val="D5C296"/>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 NEW DUKE ENERGY 10">
      <a:dk1>
        <a:sysClr val="windowText" lastClr="000000"/>
      </a:dk1>
      <a:lt1>
        <a:sysClr val="window" lastClr="FFFFFF"/>
      </a:lt1>
      <a:dk2>
        <a:srgbClr val="005072"/>
      </a:dk2>
      <a:lt2>
        <a:srgbClr val="EEECE1"/>
      </a:lt2>
      <a:accent1>
        <a:srgbClr val="7A2531"/>
      </a:accent1>
      <a:accent2>
        <a:srgbClr val="007DA4"/>
      </a:accent2>
      <a:accent3>
        <a:srgbClr val="FFCB00"/>
      </a:accent3>
      <a:accent4>
        <a:srgbClr val="CACAC8"/>
      </a:accent4>
      <a:accent5>
        <a:srgbClr val="34B5D0"/>
      </a:accent5>
      <a:accent6>
        <a:srgbClr val="F4AA00"/>
      </a:accent6>
      <a:hlink>
        <a:srgbClr val="D5C296"/>
      </a:hlink>
      <a:folHlink>
        <a:srgbClr val="F9E497"/>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71E3306A1E394C8AAFCF6CCB6BA2C1" ma:contentTypeVersion="16" ma:contentTypeDescription="Create a new document." ma:contentTypeScope="" ma:versionID="7307c78745949c9ff7495d08608dc84a">
  <xsd:schema xmlns:xsd="http://www.w3.org/2001/XMLSchema" xmlns:xs="http://www.w3.org/2001/XMLSchema" xmlns:p="http://schemas.microsoft.com/office/2006/metadata/properties" xmlns:ns1="http://schemas.microsoft.com/sharepoint/v3" xmlns:ns3="5bbf2fa6-4553-44db-8e16-dac3f2a4809a" xmlns:ns4="12922b31-4278-4d18-bdfd-6d9fe617171c" targetNamespace="http://schemas.microsoft.com/office/2006/metadata/properties" ma:root="true" ma:fieldsID="c8359b813a14205e32f46b195c205aaf" ns1:_="" ns3:_="" ns4:_="">
    <xsd:import namespace="http://schemas.microsoft.com/sharepoint/v3"/>
    <xsd:import namespace="5bbf2fa6-4553-44db-8e16-dac3f2a4809a"/>
    <xsd:import namespace="12922b31-4278-4d18-bdfd-6d9fe617171c"/>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f2fa6-4553-44db-8e16-dac3f2a4809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922b31-4278-4d18-bdfd-6d9fe617171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5F07F-390D-4FE4-BA5C-763F680FDA1C}">
  <ds:schemaRefs>
    <ds:schemaRef ds:uri="http://schemas.microsoft.com/sharepoint/v3"/>
    <ds:schemaRef ds:uri="http://purl.org/dc/terms/"/>
    <ds:schemaRef ds:uri="http://schemas.openxmlformats.org/package/2006/metadata/core-properties"/>
    <ds:schemaRef ds:uri="12922b31-4278-4d18-bdfd-6d9fe617171c"/>
    <ds:schemaRef ds:uri="http://schemas.microsoft.com/office/2006/documentManagement/types"/>
    <ds:schemaRef ds:uri="5bbf2fa6-4553-44db-8e16-dac3f2a4809a"/>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DE566C4-11B6-47C9-949A-42419A0F2336}">
  <ds:schemaRefs>
    <ds:schemaRef ds:uri="http://schemas.microsoft.com/sharepoint/v3/contenttype/forms"/>
  </ds:schemaRefs>
</ds:datastoreItem>
</file>

<file path=customXml/itemProps3.xml><?xml version="1.0" encoding="utf-8"?>
<ds:datastoreItem xmlns:ds="http://schemas.openxmlformats.org/officeDocument/2006/customXml" ds:itemID="{45C84DD4-11B4-4AD6-A8D9-257D1BC62A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bf2fa6-4553-44db-8e16-dac3f2a4809a"/>
    <ds:schemaRef ds:uri="12922b31-4278-4d18-bdfd-6d9fe61717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10176</TotalTime>
  <Words>660</Words>
  <Application>Microsoft Office PowerPoint</Application>
  <PresentationFormat>On-screen Show (16:9)</PresentationFormat>
  <Paragraphs>76</Paragraphs>
  <Slides>7</Slides>
  <Notes>6</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7</vt:i4>
      </vt:variant>
    </vt:vector>
  </HeadingPairs>
  <TitlesOfParts>
    <vt:vector size="20" baseType="lpstr">
      <vt:lpstr>Arial</vt:lpstr>
      <vt:lpstr>Arial Black</vt:lpstr>
      <vt:lpstr>Arial Narrow</vt:lpstr>
      <vt:lpstr>Calibri</vt:lpstr>
      <vt:lpstr>Calibri Light</vt:lpstr>
      <vt:lpstr>Helvetica</vt:lpstr>
      <vt:lpstr>Open Sans</vt:lpstr>
      <vt:lpstr>Wingdings</vt:lpstr>
      <vt:lpstr>Default Design</vt:lpstr>
      <vt:lpstr>Prosci 2017 16 9</vt:lpstr>
      <vt:lpstr>7_Default Design</vt:lpstr>
      <vt:lpstr>1_Default Design</vt:lpstr>
      <vt:lpstr>think-cell Slide</vt:lpstr>
      <vt:lpstr>PowerPoint Presentation</vt:lpstr>
      <vt:lpstr>Duke Energy – North Carolina</vt:lpstr>
      <vt:lpstr>PowerPoint Presentation</vt:lpstr>
      <vt:lpstr>PowerPoint Presentation</vt:lpstr>
      <vt:lpstr>PowerPoint Presentation</vt:lpstr>
      <vt:lpstr>Update: NOAA &amp; CSU Tropical Outlooks</vt:lpstr>
      <vt:lpstr>PowerPoint Presentation</vt:lpstr>
    </vt:vector>
  </TitlesOfParts>
  <Manager/>
  <Company>Duke Energy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t69270</dc:creator>
  <cp:keywords/>
  <dc:description/>
  <cp:lastModifiedBy>Flythe, Jimmy</cp:lastModifiedBy>
  <cp:revision>282</cp:revision>
  <cp:lastPrinted>2019-04-11T13:22:21Z</cp:lastPrinted>
  <dcterms:created xsi:type="dcterms:W3CDTF">2008-01-24T20:04:53Z</dcterms:created>
  <dcterms:modified xsi:type="dcterms:W3CDTF">2022-08-16T13:21:14Z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0x0101004571E3306A1E394C8AAFCF6CCB6BA2C1</vt:lpwstr>
  </property>
</Properties>
</file>