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4859-EE08-412A-A020-24942DDD2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CAEE8-3EE3-4409-9420-4FADB3C8A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FA06-5DE1-413F-87BC-4F765F0F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00B0-FE23-4AAE-A99C-410AC3C9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E16A-37D3-4992-8826-67CEA345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6D6C-C5D7-4B24-9366-172ED155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DF982-C78B-43A4-9F09-01A48CBF3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E6A2-29EC-473D-B1B4-C1463CC2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BDEF-7BDE-465C-925C-5BAF1E4E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259E1-A9B8-49D2-B994-16826A97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B9F0F-08A2-4416-AF05-6DC924E23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45ECE-8FB8-43F8-B8E3-47C529B57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93C4A-DC73-43A3-9D3C-00F55B59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46D8-37E7-4612-B170-5E13B853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4EA0-EC28-43C2-BDC2-071802B9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617A-BBFE-4D9B-BA87-87D95591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346C-A228-409D-AB01-2D4B7DE5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17202-F597-4C7C-948F-A8D717C5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32929-F3C9-4425-87CB-85388FA0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D625-629E-4CDA-A079-8483F9F2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5D4D-F4A6-4852-8FC2-2446CBB9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0BEF2-B04A-4798-BD8C-3CEC4E5A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A255-53AD-4684-AA11-6DDC336B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B620-75BD-42F4-8138-BAADBD90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22A4-9ECE-44F9-9215-71249CA3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8DB5-F451-4216-B579-A60EE2C1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5229-F02E-4383-8A58-A6E95FA3B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5EF63-87A9-4421-920E-67104E9EE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B0C9D-CCB5-4184-99CD-EFED979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50478-877D-4996-BFC8-B18166BD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6E643-E253-4F59-A036-2819A85E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734-556F-4D9B-BED4-D59A414D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BA3C-06F7-42B2-BD4A-9E9607AC3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BB539-C455-4557-9805-3822DF3C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EA545-1FDB-4D54-A590-8637B338E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77236-E2E8-4A7B-93D5-0A5CDDA7B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402F3-E2BC-40BE-8325-05267D27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5670B-124C-4EC8-991F-1651ED1D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C0742-D911-42D9-ACC9-8BE185E2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8F43-FF66-4EA3-A15A-FB32E2CE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7965A-8D89-4A6A-8D41-53928C27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E14AF-A3BB-4CC1-A320-B08526B8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C37E8-41BD-41BA-B420-151B3D7D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EFDC-6835-4B93-A56B-317FFC90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938D8-0B4F-4AE0-B322-908686DD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F23D0-80B2-40AA-993D-8AF7F2BE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6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B931-9D8A-4A70-8D86-1AEBA071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B357-B014-4235-B2BA-F3B41F36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5D1BC-721C-40F5-AC00-7ADB2D02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3713E-86D4-4A81-B0A1-CEA60651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34B1A-4153-4905-AED1-D3E9850A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A0A2-4123-4604-BDC7-B9AE046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E86C-4997-4A3B-BCBD-4F954B33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77FCE-9D43-435E-9FB0-251EE247A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25C05-A9EA-44C1-8685-A26FE8106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5389-03D3-4201-BD2D-1B2937B1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70ED4-FEA6-4AE7-9094-F83E353B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489F0-708E-43CF-A429-2B529E8E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09819-EF14-4A49-AD1C-9C765240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8B735-02FA-4400-A8F7-D998DE86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3FB02-1A9A-4A8F-A685-1B8ED37B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42BC-4B47-45C9-AB82-B01D11EF14C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AA54-B171-4F00-BC24-F323FF858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A875-43DB-4D1D-902E-645AB70E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4686-DEE4-4E91-A889-DE69E08B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aps.googl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4146-8194-4EE9-83C3-416887EF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EC6EA0-3C17-4459-8814-853551F83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6" y="-107180"/>
            <a:ext cx="9152466" cy="7072360"/>
          </a:xfrm>
        </p:spPr>
      </p:pic>
    </p:spTree>
    <p:extLst>
      <p:ext uri="{BB962C8B-B14F-4D97-AF65-F5344CB8AC3E}">
        <p14:creationId xmlns:p14="http://schemas.microsoft.com/office/powerpoint/2010/main" val="217967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72AC-2304-45AF-A325-EABBD90E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11B222-1B81-445D-88B3-417B9ACE1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2" y="365125"/>
            <a:ext cx="11031125" cy="6205008"/>
          </a:xfrm>
        </p:spPr>
      </p:pic>
    </p:spTree>
    <p:extLst>
      <p:ext uri="{BB962C8B-B14F-4D97-AF65-F5344CB8AC3E}">
        <p14:creationId xmlns:p14="http://schemas.microsoft.com/office/powerpoint/2010/main" val="30036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C585-2776-4DA7-AE66-3D316BF7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23BCF-C33E-4CBC-9188-02984A8ED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3F73FD4-3F75-4506-B318-C9381388D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466" y="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2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Day</dc:creator>
  <cp:lastModifiedBy>Jesse Day</cp:lastModifiedBy>
  <cp:revision>4</cp:revision>
  <dcterms:created xsi:type="dcterms:W3CDTF">2023-02-15T14:28:23Z</dcterms:created>
  <dcterms:modified xsi:type="dcterms:W3CDTF">2023-02-15T14:33:17Z</dcterms:modified>
</cp:coreProperties>
</file>