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2146849943" r:id="rId5"/>
    <p:sldId id="2146849953" r:id="rId6"/>
    <p:sldId id="2146849944" r:id="rId7"/>
    <p:sldId id="2146849253" r:id="rId8"/>
    <p:sldId id="2146849000" r:id="rId9"/>
    <p:sldId id="2146849039" r:id="rId10"/>
    <p:sldId id="2146849947" r:id="rId11"/>
    <p:sldId id="2146849272" r:id="rId12"/>
    <p:sldId id="2146849942" r:id="rId13"/>
    <p:sldId id="2146849301" r:id="rId14"/>
    <p:sldId id="2146849948" r:id="rId15"/>
    <p:sldId id="2146849949" r:id="rId16"/>
    <p:sldId id="2146849950" r:id="rId17"/>
    <p:sldId id="522" r:id="rId18"/>
    <p:sldId id="2146849960" r:id="rId19"/>
    <p:sldId id="2146849951" r:id="rId20"/>
    <p:sldId id="2146849952" r:id="rId21"/>
    <p:sldId id="535" r:id="rId22"/>
    <p:sldId id="567" r:id="rId23"/>
    <p:sldId id="542" r:id="rId24"/>
    <p:sldId id="569" r:id="rId25"/>
    <p:sldId id="536" r:id="rId26"/>
    <p:sldId id="2146849957" r:id="rId27"/>
    <p:sldId id="2146849954" r:id="rId28"/>
    <p:sldId id="2146849955" r:id="rId29"/>
    <p:sldId id="2146849956" r:id="rId30"/>
    <p:sldId id="2146849958" r:id="rId31"/>
    <p:sldId id="21468499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59B36-B606-4E5F-AED2-90669FB884C0}" v="40" dt="2024-08-20T03:38:3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0D0A2-FF05-42DD-BEFC-329F9204FDB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F36E5B-6FF2-448E-A331-3AFC29CDDFBD}">
      <dgm:prSet/>
      <dgm:spPr/>
      <dgm:t>
        <a:bodyPr/>
        <a:lstStyle/>
        <a:p>
          <a:r>
            <a:rPr lang="en-US" dirty="0"/>
            <a:t>Alternatives for </a:t>
          </a:r>
          <a:r>
            <a:rPr lang="en-US" dirty="0">
              <a:solidFill>
                <a:srgbClr val="7030A0"/>
              </a:solidFill>
            </a:rPr>
            <a:t>water</a:t>
          </a:r>
          <a:r>
            <a:rPr lang="en-US" dirty="0"/>
            <a:t> proofing</a:t>
          </a:r>
        </a:p>
      </dgm:t>
    </dgm:pt>
    <dgm:pt modelId="{B03CB211-A3CF-411F-AA42-DEE35946492F}" type="parTrans" cxnId="{6B7E6DEF-60F9-490B-AB78-E38959422EC8}">
      <dgm:prSet/>
      <dgm:spPr/>
      <dgm:t>
        <a:bodyPr/>
        <a:lstStyle/>
        <a:p>
          <a:endParaRPr lang="en-US"/>
        </a:p>
      </dgm:t>
    </dgm:pt>
    <dgm:pt modelId="{50653551-8263-45BB-B41E-8BBBD9654540}" type="sibTrans" cxnId="{6B7E6DEF-60F9-490B-AB78-E38959422EC8}">
      <dgm:prSet/>
      <dgm:spPr/>
      <dgm:t>
        <a:bodyPr/>
        <a:lstStyle/>
        <a:p>
          <a:endParaRPr lang="en-US"/>
        </a:p>
      </dgm:t>
    </dgm:pt>
    <dgm:pt modelId="{5CDF929A-B358-4621-B3B0-897B53DA2F5B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Stain</a:t>
          </a:r>
          <a:r>
            <a:rPr lang="en-US" dirty="0"/>
            <a:t> proofing alternatives are tougher</a:t>
          </a:r>
        </a:p>
      </dgm:t>
    </dgm:pt>
    <dgm:pt modelId="{9D77CDAE-BDD2-4286-8B8D-1E06B3139E07}" type="parTrans" cxnId="{9B7B6B47-3319-4337-B499-F95D25C41F3A}">
      <dgm:prSet/>
      <dgm:spPr/>
      <dgm:t>
        <a:bodyPr/>
        <a:lstStyle/>
        <a:p>
          <a:endParaRPr lang="en-US"/>
        </a:p>
      </dgm:t>
    </dgm:pt>
    <dgm:pt modelId="{024CB311-40E2-40FE-A850-E0561F0ACE8B}" type="sibTrans" cxnId="{9B7B6B47-3319-4337-B499-F95D25C41F3A}">
      <dgm:prSet/>
      <dgm:spPr/>
      <dgm:t>
        <a:bodyPr/>
        <a:lstStyle/>
        <a:p>
          <a:endParaRPr lang="en-US"/>
        </a:p>
      </dgm:t>
    </dgm:pt>
    <dgm:pt modelId="{1964B04B-C464-4F91-8E73-9A376F7F1647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Bullet</a:t>
          </a:r>
          <a:r>
            <a:rPr lang="en-US" dirty="0"/>
            <a:t> proof?</a:t>
          </a:r>
        </a:p>
      </dgm:t>
    </dgm:pt>
    <dgm:pt modelId="{4CAB70F1-30BB-4604-BC7F-6986CFD573C1}" type="parTrans" cxnId="{91376240-2DB3-4A6C-B471-9B01DBD777D4}">
      <dgm:prSet/>
      <dgm:spPr/>
      <dgm:t>
        <a:bodyPr/>
        <a:lstStyle/>
        <a:p>
          <a:endParaRPr lang="en-US"/>
        </a:p>
      </dgm:t>
    </dgm:pt>
    <dgm:pt modelId="{6B8BE970-F8AE-4F2F-97E1-0C61DCD44C77}" type="sibTrans" cxnId="{91376240-2DB3-4A6C-B471-9B01DBD777D4}">
      <dgm:prSet/>
      <dgm:spPr/>
      <dgm:t>
        <a:bodyPr/>
        <a:lstStyle/>
        <a:p>
          <a:endParaRPr lang="en-US"/>
        </a:p>
      </dgm:t>
    </dgm:pt>
    <dgm:pt modelId="{16E561BF-3D22-4D2B-88CB-9EF6417B19EC}" type="pres">
      <dgm:prSet presAssocID="{C780D0A2-FF05-42DD-BEFC-329F9204FD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9C6A24-03A3-45FD-A9F7-07156DF0ED7C}" type="pres">
      <dgm:prSet presAssocID="{ABF36E5B-6FF2-448E-A331-3AFC29CDDFBD}" presName="hierRoot1" presStyleCnt="0"/>
      <dgm:spPr/>
    </dgm:pt>
    <dgm:pt modelId="{191B38D7-F74E-472D-B522-859F4613C277}" type="pres">
      <dgm:prSet presAssocID="{ABF36E5B-6FF2-448E-A331-3AFC29CDDFBD}" presName="composite" presStyleCnt="0"/>
      <dgm:spPr/>
    </dgm:pt>
    <dgm:pt modelId="{C404296B-1F5A-4196-9DE4-280E9E276667}" type="pres">
      <dgm:prSet presAssocID="{ABF36E5B-6FF2-448E-A331-3AFC29CDDFBD}" presName="background" presStyleLbl="node0" presStyleIdx="0" presStyleCnt="3"/>
      <dgm:spPr/>
    </dgm:pt>
    <dgm:pt modelId="{9609EDF6-142E-4673-BC87-4213817A32F4}" type="pres">
      <dgm:prSet presAssocID="{ABF36E5B-6FF2-448E-A331-3AFC29CDDFBD}" presName="text" presStyleLbl="fgAcc0" presStyleIdx="0" presStyleCnt="3">
        <dgm:presLayoutVars>
          <dgm:chPref val="3"/>
        </dgm:presLayoutVars>
      </dgm:prSet>
      <dgm:spPr/>
    </dgm:pt>
    <dgm:pt modelId="{14C010DB-5BD6-4AC1-9C91-D92050A66448}" type="pres">
      <dgm:prSet presAssocID="{ABF36E5B-6FF2-448E-A331-3AFC29CDDFBD}" presName="hierChild2" presStyleCnt="0"/>
      <dgm:spPr/>
    </dgm:pt>
    <dgm:pt modelId="{04DDD9C7-0A1D-4681-9511-9CB31444D73E}" type="pres">
      <dgm:prSet presAssocID="{5CDF929A-B358-4621-B3B0-897B53DA2F5B}" presName="hierRoot1" presStyleCnt="0"/>
      <dgm:spPr/>
    </dgm:pt>
    <dgm:pt modelId="{E52EA33E-11D9-4392-868F-3995CF5A1D21}" type="pres">
      <dgm:prSet presAssocID="{5CDF929A-B358-4621-B3B0-897B53DA2F5B}" presName="composite" presStyleCnt="0"/>
      <dgm:spPr/>
    </dgm:pt>
    <dgm:pt modelId="{D8807D8E-F921-49A1-A827-F30394C80915}" type="pres">
      <dgm:prSet presAssocID="{5CDF929A-B358-4621-B3B0-897B53DA2F5B}" presName="background" presStyleLbl="node0" presStyleIdx="1" presStyleCnt="3"/>
      <dgm:spPr/>
    </dgm:pt>
    <dgm:pt modelId="{6586167D-55F4-4E8D-A8A1-11DB40A13D1E}" type="pres">
      <dgm:prSet presAssocID="{5CDF929A-B358-4621-B3B0-897B53DA2F5B}" presName="text" presStyleLbl="fgAcc0" presStyleIdx="1" presStyleCnt="3">
        <dgm:presLayoutVars>
          <dgm:chPref val="3"/>
        </dgm:presLayoutVars>
      </dgm:prSet>
      <dgm:spPr/>
    </dgm:pt>
    <dgm:pt modelId="{68071F15-A8FA-45BD-88CE-9F30B681CA3E}" type="pres">
      <dgm:prSet presAssocID="{5CDF929A-B358-4621-B3B0-897B53DA2F5B}" presName="hierChild2" presStyleCnt="0"/>
      <dgm:spPr/>
    </dgm:pt>
    <dgm:pt modelId="{EE7EB8CE-D732-43E3-B923-31A91043A874}" type="pres">
      <dgm:prSet presAssocID="{1964B04B-C464-4F91-8E73-9A376F7F1647}" presName="hierRoot1" presStyleCnt="0"/>
      <dgm:spPr/>
    </dgm:pt>
    <dgm:pt modelId="{76CF7C93-0E13-4452-AD7C-3D9739738F16}" type="pres">
      <dgm:prSet presAssocID="{1964B04B-C464-4F91-8E73-9A376F7F1647}" presName="composite" presStyleCnt="0"/>
      <dgm:spPr/>
    </dgm:pt>
    <dgm:pt modelId="{657EA8E0-87D0-47F8-A76C-F31050A460F3}" type="pres">
      <dgm:prSet presAssocID="{1964B04B-C464-4F91-8E73-9A376F7F1647}" presName="background" presStyleLbl="node0" presStyleIdx="2" presStyleCnt="3"/>
      <dgm:spPr/>
    </dgm:pt>
    <dgm:pt modelId="{3C1E5E66-23B3-441C-A288-3E6BDA05DD1C}" type="pres">
      <dgm:prSet presAssocID="{1964B04B-C464-4F91-8E73-9A376F7F1647}" presName="text" presStyleLbl="fgAcc0" presStyleIdx="2" presStyleCnt="3">
        <dgm:presLayoutVars>
          <dgm:chPref val="3"/>
        </dgm:presLayoutVars>
      </dgm:prSet>
      <dgm:spPr/>
    </dgm:pt>
    <dgm:pt modelId="{F60C432E-79D7-4804-8389-2FF10B731CB2}" type="pres">
      <dgm:prSet presAssocID="{1964B04B-C464-4F91-8E73-9A376F7F1647}" presName="hierChild2" presStyleCnt="0"/>
      <dgm:spPr/>
    </dgm:pt>
  </dgm:ptLst>
  <dgm:cxnLst>
    <dgm:cxn modelId="{7425812F-E13C-4213-864E-3DF96E169386}" type="presOf" srcId="{ABF36E5B-6FF2-448E-A331-3AFC29CDDFBD}" destId="{9609EDF6-142E-4673-BC87-4213817A32F4}" srcOrd="0" destOrd="0" presId="urn:microsoft.com/office/officeart/2005/8/layout/hierarchy1"/>
    <dgm:cxn modelId="{BB90D934-4F00-4C51-96FE-FA16D347F927}" type="presOf" srcId="{5CDF929A-B358-4621-B3B0-897B53DA2F5B}" destId="{6586167D-55F4-4E8D-A8A1-11DB40A13D1E}" srcOrd="0" destOrd="0" presId="urn:microsoft.com/office/officeart/2005/8/layout/hierarchy1"/>
    <dgm:cxn modelId="{91376240-2DB3-4A6C-B471-9B01DBD777D4}" srcId="{C780D0A2-FF05-42DD-BEFC-329F9204FDB3}" destId="{1964B04B-C464-4F91-8E73-9A376F7F1647}" srcOrd="2" destOrd="0" parTransId="{4CAB70F1-30BB-4604-BC7F-6986CFD573C1}" sibTransId="{6B8BE970-F8AE-4F2F-97E1-0C61DCD44C77}"/>
    <dgm:cxn modelId="{D6683743-11D1-443B-A477-7CA8301456D1}" type="presOf" srcId="{1964B04B-C464-4F91-8E73-9A376F7F1647}" destId="{3C1E5E66-23B3-441C-A288-3E6BDA05DD1C}" srcOrd="0" destOrd="0" presId="urn:microsoft.com/office/officeart/2005/8/layout/hierarchy1"/>
    <dgm:cxn modelId="{9B7B6B47-3319-4337-B499-F95D25C41F3A}" srcId="{C780D0A2-FF05-42DD-BEFC-329F9204FDB3}" destId="{5CDF929A-B358-4621-B3B0-897B53DA2F5B}" srcOrd="1" destOrd="0" parTransId="{9D77CDAE-BDD2-4286-8B8D-1E06B3139E07}" sibTransId="{024CB311-40E2-40FE-A850-E0561F0ACE8B}"/>
    <dgm:cxn modelId="{E654B5E3-F60F-42A2-AC2B-16EA462228AD}" type="presOf" srcId="{C780D0A2-FF05-42DD-BEFC-329F9204FDB3}" destId="{16E561BF-3D22-4D2B-88CB-9EF6417B19EC}" srcOrd="0" destOrd="0" presId="urn:microsoft.com/office/officeart/2005/8/layout/hierarchy1"/>
    <dgm:cxn modelId="{6B7E6DEF-60F9-490B-AB78-E38959422EC8}" srcId="{C780D0A2-FF05-42DD-BEFC-329F9204FDB3}" destId="{ABF36E5B-6FF2-448E-A331-3AFC29CDDFBD}" srcOrd="0" destOrd="0" parTransId="{B03CB211-A3CF-411F-AA42-DEE35946492F}" sibTransId="{50653551-8263-45BB-B41E-8BBBD9654540}"/>
    <dgm:cxn modelId="{38B7C08B-9C2E-4905-8CF1-6DF389151FCF}" type="presParOf" srcId="{16E561BF-3D22-4D2B-88CB-9EF6417B19EC}" destId="{E09C6A24-03A3-45FD-A9F7-07156DF0ED7C}" srcOrd="0" destOrd="0" presId="urn:microsoft.com/office/officeart/2005/8/layout/hierarchy1"/>
    <dgm:cxn modelId="{18E2E930-5AC6-4DC5-813F-A77A1A74C7C0}" type="presParOf" srcId="{E09C6A24-03A3-45FD-A9F7-07156DF0ED7C}" destId="{191B38D7-F74E-472D-B522-859F4613C277}" srcOrd="0" destOrd="0" presId="urn:microsoft.com/office/officeart/2005/8/layout/hierarchy1"/>
    <dgm:cxn modelId="{2DD6851A-B4E1-4ED1-99C3-44E6236F5E93}" type="presParOf" srcId="{191B38D7-F74E-472D-B522-859F4613C277}" destId="{C404296B-1F5A-4196-9DE4-280E9E276667}" srcOrd="0" destOrd="0" presId="urn:microsoft.com/office/officeart/2005/8/layout/hierarchy1"/>
    <dgm:cxn modelId="{934AFD60-B3DC-4DE5-A875-BEC6265E385E}" type="presParOf" srcId="{191B38D7-F74E-472D-B522-859F4613C277}" destId="{9609EDF6-142E-4673-BC87-4213817A32F4}" srcOrd="1" destOrd="0" presId="urn:microsoft.com/office/officeart/2005/8/layout/hierarchy1"/>
    <dgm:cxn modelId="{716F6233-FE22-49B5-88C5-D65E5CD6AA9F}" type="presParOf" srcId="{E09C6A24-03A3-45FD-A9F7-07156DF0ED7C}" destId="{14C010DB-5BD6-4AC1-9C91-D92050A66448}" srcOrd="1" destOrd="0" presId="urn:microsoft.com/office/officeart/2005/8/layout/hierarchy1"/>
    <dgm:cxn modelId="{CA8FBEA8-22F8-43C7-AE86-081EE7791B39}" type="presParOf" srcId="{16E561BF-3D22-4D2B-88CB-9EF6417B19EC}" destId="{04DDD9C7-0A1D-4681-9511-9CB31444D73E}" srcOrd="1" destOrd="0" presId="urn:microsoft.com/office/officeart/2005/8/layout/hierarchy1"/>
    <dgm:cxn modelId="{5DB49E95-E488-4A58-9938-BC8E723B76B6}" type="presParOf" srcId="{04DDD9C7-0A1D-4681-9511-9CB31444D73E}" destId="{E52EA33E-11D9-4392-868F-3995CF5A1D21}" srcOrd="0" destOrd="0" presId="urn:microsoft.com/office/officeart/2005/8/layout/hierarchy1"/>
    <dgm:cxn modelId="{E3393A1F-3894-4DAC-82DD-C57B6A26B34A}" type="presParOf" srcId="{E52EA33E-11D9-4392-868F-3995CF5A1D21}" destId="{D8807D8E-F921-49A1-A827-F30394C80915}" srcOrd="0" destOrd="0" presId="urn:microsoft.com/office/officeart/2005/8/layout/hierarchy1"/>
    <dgm:cxn modelId="{F7A11258-0120-4051-BFAE-D1C53B8E4D4A}" type="presParOf" srcId="{E52EA33E-11D9-4392-868F-3995CF5A1D21}" destId="{6586167D-55F4-4E8D-A8A1-11DB40A13D1E}" srcOrd="1" destOrd="0" presId="urn:microsoft.com/office/officeart/2005/8/layout/hierarchy1"/>
    <dgm:cxn modelId="{2B2C3510-A906-4301-881F-9CC7BC99B3A7}" type="presParOf" srcId="{04DDD9C7-0A1D-4681-9511-9CB31444D73E}" destId="{68071F15-A8FA-45BD-88CE-9F30B681CA3E}" srcOrd="1" destOrd="0" presId="urn:microsoft.com/office/officeart/2005/8/layout/hierarchy1"/>
    <dgm:cxn modelId="{F89BA6CF-4DBE-416D-BFA9-B0C906200A55}" type="presParOf" srcId="{16E561BF-3D22-4D2B-88CB-9EF6417B19EC}" destId="{EE7EB8CE-D732-43E3-B923-31A91043A874}" srcOrd="2" destOrd="0" presId="urn:microsoft.com/office/officeart/2005/8/layout/hierarchy1"/>
    <dgm:cxn modelId="{7F460D37-60F7-45F5-B5A1-F1AF93F6C096}" type="presParOf" srcId="{EE7EB8CE-D732-43E3-B923-31A91043A874}" destId="{76CF7C93-0E13-4452-AD7C-3D9739738F16}" srcOrd="0" destOrd="0" presId="urn:microsoft.com/office/officeart/2005/8/layout/hierarchy1"/>
    <dgm:cxn modelId="{C19F3EFC-3386-4224-A3B3-4A08FDCC5BB5}" type="presParOf" srcId="{76CF7C93-0E13-4452-AD7C-3D9739738F16}" destId="{657EA8E0-87D0-47F8-A76C-F31050A460F3}" srcOrd="0" destOrd="0" presId="urn:microsoft.com/office/officeart/2005/8/layout/hierarchy1"/>
    <dgm:cxn modelId="{8C25C107-9B77-42E1-A27F-68E31587968A}" type="presParOf" srcId="{76CF7C93-0E13-4452-AD7C-3D9739738F16}" destId="{3C1E5E66-23B3-441C-A288-3E6BDA05DD1C}" srcOrd="1" destOrd="0" presId="urn:microsoft.com/office/officeart/2005/8/layout/hierarchy1"/>
    <dgm:cxn modelId="{26C0834B-6A6E-4DA1-B5FF-441F2D5648E6}" type="presParOf" srcId="{EE7EB8CE-D732-43E3-B923-31A91043A874}" destId="{F60C432E-79D7-4804-8389-2FF10B731C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CB883-0161-4842-84D0-6D6D8C3DA8E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205EBC-6DD0-4B29-8F1F-6B5C21765EC1}">
      <dgm:prSet/>
      <dgm:spPr/>
      <dgm:t>
        <a:bodyPr/>
        <a:lstStyle/>
        <a:p>
          <a:r>
            <a:rPr lang="en-US"/>
            <a:t>3-6,000 water systems will have to install this technology</a:t>
          </a:r>
        </a:p>
      </dgm:t>
    </dgm:pt>
    <dgm:pt modelId="{1573CD14-909C-4BB2-A60A-D8B79252FAF9}" type="parTrans" cxnId="{AA22EA02-C163-4DD7-9696-4A30F6329E89}">
      <dgm:prSet/>
      <dgm:spPr/>
      <dgm:t>
        <a:bodyPr/>
        <a:lstStyle/>
        <a:p>
          <a:endParaRPr lang="en-US"/>
        </a:p>
      </dgm:t>
    </dgm:pt>
    <dgm:pt modelId="{BA7E7344-9530-4024-A54F-C9B1EB2A6DF6}" type="sibTrans" cxnId="{AA22EA02-C163-4DD7-9696-4A30F6329E89}">
      <dgm:prSet/>
      <dgm:spPr/>
      <dgm:t>
        <a:bodyPr/>
        <a:lstStyle/>
        <a:p>
          <a:endParaRPr lang="en-US"/>
        </a:p>
      </dgm:t>
    </dgm:pt>
    <dgm:pt modelId="{E12EE56F-5434-4A92-A0F2-AAE2F4B4AA5E}">
      <dgm:prSet/>
      <dgm:spPr/>
      <dgm:t>
        <a:bodyPr/>
        <a:lstStyle/>
        <a:p>
          <a:r>
            <a:rPr lang="en-US"/>
            <a:t>All within the next five years</a:t>
          </a:r>
        </a:p>
      </dgm:t>
    </dgm:pt>
    <dgm:pt modelId="{9515DC50-2F49-464D-B5B0-BCEDE2094C69}" type="parTrans" cxnId="{101925E8-E4AB-44CE-B428-6417E2F47AE7}">
      <dgm:prSet/>
      <dgm:spPr/>
      <dgm:t>
        <a:bodyPr/>
        <a:lstStyle/>
        <a:p>
          <a:endParaRPr lang="en-US"/>
        </a:p>
      </dgm:t>
    </dgm:pt>
    <dgm:pt modelId="{41165214-1C14-442A-9FFE-63C33AC1616D}" type="sibTrans" cxnId="{101925E8-E4AB-44CE-B428-6417E2F47AE7}">
      <dgm:prSet/>
      <dgm:spPr/>
      <dgm:t>
        <a:bodyPr/>
        <a:lstStyle/>
        <a:p>
          <a:endParaRPr lang="en-US"/>
        </a:p>
      </dgm:t>
    </dgm:pt>
    <dgm:pt modelId="{D082E31D-8262-4945-A8F2-ADCF0A4DA267}">
      <dgm:prSet/>
      <dgm:spPr/>
      <dgm:t>
        <a:bodyPr/>
        <a:lstStyle/>
        <a:p>
          <a:r>
            <a:rPr lang="en-US"/>
            <a:t>Significant capital and annual O&amp;M costs</a:t>
          </a:r>
        </a:p>
      </dgm:t>
    </dgm:pt>
    <dgm:pt modelId="{A63568A7-0738-4922-911D-3C50A24E972C}" type="parTrans" cxnId="{6B264AE9-7896-42BA-822A-8B837F9EADBA}">
      <dgm:prSet/>
      <dgm:spPr/>
      <dgm:t>
        <a:bodyPr/>
        <a:lstStyle/>
        <a:p>
          <a:endParaRPr lang="en-US"/>
        </a:p>
      </dgm:t>
    </dgm:pt>
    <dgm:pt modelId="{14D366E0-74DA-4FC1-B089-C6EECC3294AD}" type="sibTrans" cxnId="{6B264AE9-7896-42BA-822A-8B837F9EADBA}">
      <dgm:prSet/>
      <dgm:spPr/>
      <dgm:t>
        <a:bodyPr/>
        <a:lstStyle/>
        <a:p>
          <a:endParaRPr lang="en-US"/>
        </a:p>
      </dgm:t>
    </dgm:pt>
    <dgm:pt modelId="{7A314CCF-911B-4525-8DA3-32C86F105D71}">
      <dgm:prSet/>
      <dgm:spPr/>
      <dgm:t>
        <a:bodyPr/>
        <a:lstStyle/>
        <a:p>
          <a:r>
            <a:rPr lang="en-US"/>
            <a:t>Will become “state-of-the-art” tech for water systems</a:t>
          </a:r>
        </a:p>
      </dgm:t>
    </dgm:pt>
    <dgm:pt modelId="{7E7E98BA-F6A7-4C2F-92EC-A02DFAC4A174}" type="parTrans" cxnId="{2594412F-AC7A-4BCC-B9F5-59E7661FCDE7}">
      <dgm:prSet/>
      <dgm:spPr/>
      <dgm:t>
        <a:bodyPr/>
        <a:lstStyle/>
        <a:p>
          <a:endParaRPr lang="en-US"/>
        </a:p>
      </dgm:t>
    </dgm:pt>
    <dgm:pt modelId="{18B5260B-1FB6-4AB4-85F8-5CC87094F6F7}" type="sibTrans" cxnId="{2594412F-AC7A-4BCC-B9F5-59E7661FCDE7}">
      <dgm:prSet/>
      <dgm:spPr/>
      <dgm:t>
        <a:bodyPr/>
        <a:lstStyle/>
        <a:p>
          <a:endParaRPr lang="en-US"/>
        </a:p>
      </dgm:t>
    </dgm:pt>
    <dgm:pt modelId="{A2B76AE1-F944-4415-A5F3-31BE5A9282D2}">
      <dgm:prSet/>
      <dgm:spPr/>
      <dgm:t>
        <a:bodyPr/>
        <a:lstStyle/>
        <a:p>
          <a:r>
            <a:rPr lang="en-US"/>
            <a:t>To address many emerging contaminants</a:t>
          </a:r>
        </a:p>
      </dgm:t>
    </dgm:pt>
    <dgm:pt modelId="{F32EB47B-CB7C-47E3-8CA4-1941D939B0BF}" type="parTrans" cxnId="{3EA90793-D9AF-4FE0-9DBD-7F8254B4FE8B}">
      <dgm:prSet/>
      <dgm:spPr/>
      <dgm:t>
        <a:bodyPr/>
        <a:lstStyle/>
        <a:p>
          <a:endParaRPr lang="en-US"/>
        </a:p>
      </dgm:t>
    </dgm:pt>
    <dgm:pt modelId="{8C410208-3348-4E27-8E26-66019E784563}" type="sibTrans" cxnId="{3EA90793-D9AF-4FE0-9DBD-7F8254B4FE8B}">
      <dgm:prSet/>
      <dgm:spPr/>
      <dgm:t>
        <a:bodyPr/>
        <a:lstStyle/>
        <a:p>
          <a:endParaRPr lang="en-US"/>
        </a:p>
      </dgm:t>
    </dgm:pt>
    <dgm:pt modelId="{DD3F19E1-E5F5-4E17-A8DF-6DFA16122232}" type="pres">
      <dgm:prSet presAssocID="{6FCCB883-0161-4842-84D0-6D6D8C3DA8ED}" presName="Name0" presStyleCnt="0">
        <dgm:presLayoutVars>
          <dgm:dir/>
          <dgm:animLvl val="lvl"/>
          <dgm:resizeHandles val="exact"/>
        </dgm:presLayoutVars>
      </dgm:prSet>
      <dgm:spPr/>
    </dgm:pt>
    <dgm:pt modelId="{C10EC9DC-B60C-477F-9A24-BB246EC299B7}" type="pres">
      <dgm:prSet presAssocID="{F6205EBC-6DD0-4B29-8F1F-6B5C21765EC1}" presName="composite" presStyleCnt="0"/>
      <dgm:spPr/>
    </dgm:pt>
    <dgm:pt modelId="{2EC1A0EE-305F-4CCF-931E-F74B5559249E}" type="pres">
      <dgm:prSet presAssocID="{F6205EBC-6DD0-4B29-8F1F-6B5C21765E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C63014-BE48-424B-B276-2E1BCC0F583A}" type="pres">
      <dgm:prSet presAssocID="{F6205EBC-6DD0-4B29-8F1F-6B5C21765EC1}" presName="desTx" presStyleLbl="alignAccFollowNode1" presStyleIdx="0" presStyleCnt="3">
        <dgm:presLayoutVars>
          <dgm:bulletEnabled val="1"/>
        </dgm:presLayoutVars>
      </dgm:prSet>
      <dgm:spPr/>
    </dgm:pt>
    <dgm:pt modelId="{65A1128F-ADE0-4CFE-9B5D-8D46555C1CD0}" type="pres">
      <dgm:prSet presAssocID="{BA7E7344-9530-4024-A54F-C9B1EB2A6DF6}" presName="space" presStyleCnt="0"/>
      <dgm:spPr/>
    </dgm:pt>
    <dgm:pt modelId="{48016BE5-FFB4-40D3-A3D0-8E53D2CAA14F}" type="pres">
      <dgm:prSet presAssocID="{D082E31D-8262-4945-A8F2-ADCF0A4DA267}" presName="composite" presStyleCnt="0"/>
      <dgm:spPr/>
    </dgm:pt>
    <dgm:pt modelId="{D23867F4-BB6C-4CF0-AE88-2373D8A6382A}" type="pres">
      <dgm:prSet presAssocID="{D082E31D-8262-4945-A8F2-ADCF0A4DA2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82F12E1-FDD5-416C-AB6C-18ABC6A1DDA5}" type="pres">
      <dgm:prSet presAssocID="{D082E31D-8262-4945-A8F2-ADCF0A4DA267}" presName="desTx" presStyleLbl="alignAccFollowNode1" presStyleIdx="1" presStyleCnt="3">
        <dgm:presLayoutVars>
          <dgm:bulletEnabled val="1"/>
        </dgm:presLayoutVars>
      </dgm:prSet>
      <dgm:spPr/>
    </dgm:pt>
    <dgm:pt modelId="{3C2DE240-2E79-4176-AD4E-44D620ED4A35}" type="pres">
      <dgm:prSet presAssocID="{14D366E0-74DA-4FC1-B089-C6EECC3294AD}" presName="space" presStyleCnt="0"/>
      <dgm:spPr/>
    </dgm:pt>
    <dgm:pt modelId="{371E5D51-8192-45E8-B0E0-8C741CABFB85}" type="pres">
      <dgm:prSet presAssocID="{7A314CCF-911B-4525-8DA3-32C86F105D71}" presName="composite" presStyleCnt="0"/>
      <dgm:spPr/>
    </dgm:pt>
    <dgm:pt modelId="{335FE28D-9FD4-4E35-9790-249F6A7847C6}" type="pres">
      <dgm:prSet presAssocID="{7A314CCF-911B-4525-8DA3-32C86F105D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768FB3-8619-41BE-9426-3661FBC8D26D}" type="pres">
      <dgm:prSet presAssocID="{7A314CCF-911B-4525-8DA3-32C86F105D7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A22EA02-C163-4DD7-9696-4A30F6329E89}" srcId="{6FCCB883-0161-4842-84D0-6D6D8C3DA8ED}" destId="{F6205EBC-6DD0-4B29-8F1F-6B5C21765EC1}" srcOrd="0" destOrd="0" parTransId="{1573CD14-909C-4BB2-A60A-D8B79252FAF9}" sibTransId="{BA7E7344-9530-4024-A54F-C9B1EB2A6DF6}"/>
    <dgm:cxn modelId="{1E3C8205-87CC-4EAC-849A-4FD861C50C53}" type="presOf" srcId="{D082E31D-8262-4945-A8F2-ADCF0A4DA267}" destId="{D23867F4-BB6C-4CF0-AE88-2373D8A6382A}" srcOrd="0" destOrd="0" presId="urn:microsoft.com/office/officeart/2005/8/layout/hList1"/>
    <dgm:cxn modelId="{A409F00E-6F06-4553-AE71-3987A2FC811D}" type="presOf" srcId="{A2B76AE1-F944-4415-A5F3-31BE5A9282D2}" destId="{AE768FB3-8619-41BE-9426-3661FBC8D26D}" srcOrd="0" destOrd="0" presId="urn:microsoft.com/office/officeart/2005/8/layout/hList1"/>
    <dgm:cxn modelId="{845E871D-2D44-429A-A7FD-3571430DEBA2}" type="presOf" srcId="{E12EE56F-5434-4A92-A0F2-AAE2F4B4AA5E}" destId="{9CC63014-BE48-424B-B276-2E1BCC0F583A}" srcOrd="0" destOrd="0" presId="urn:microsoft.com/office/officeart/2005/8/layout/hList1"/>
    <dgm:cxn modelId="{2594412F-AC7A-4BCC-B9F5-59E7661FCDE7}" srcId="{6FCCB883-0161-4842-84D0-6D6D8C3DA8ED}" destId="{7A314CCF-911B-4525-8DA3-32C86F105D71}" srcOrd="2" destOrd="0" parTransId="{7E7E98BA-F6A7-4C2F-92EC-A02DFAC4A174}" sibTransId="{18B5260B-1FB6-4AB4-85F8-5CC87094F6F7}"/>
    <dgm:cxn modelId="{0CE97972-1B36-4407-A9B0-6579BCCFC9B3}" type="presOf" srcId="{F6205EBC-6DD0-4B29-8F1F-6B5C21765EC1}" destId="{2EC1A0EE-305F-4CCF-931E-F74B5559249E}" srcOrd="0" destOrd="0" presId="urn:microsoft.com/office/officeart/2005/8/layout/hList1"/>
    <dgm:cxn modelId="{4A001A86-1566-4F89-A33A-264638DD315A}" type="presOf" srcId="{7A314CCF-911B-4525-8DA3-32C86F105D71}" destId="{335FE28D-9FD4-4E35-9790-249F6A7847C6}" srcOrd="0" destOrd="0" presId="urn:microsoft.com/office/officeart/2005/8/layout/hList1"/>
    <dgm:cxn modelId="{3EA90793-D9AF-4FE0-9DBD-7F8254B4FE8B}" srcId="{7A314CCF-911B-4525-8DA3-32C86F105D71}" destId="{A2B76AE1-F944-4415-A5F3-31BE5A9282D2}" srcOrd="0" destOrd="0" parTransId="{F32EB47B-CB7C-47E3-8CA4-1941D939B0BF}" sibTransId="{8C410208-3348-4E27-8E26-66019E784563}"/>
    <dgm:cxn modelId="{485F62DF-D550-4F30-9625-D70B0313DDD8}" type="presOf" srcId="{6FCCB883-0161-4842-84D0-6D6D8C3DA8ED}" destId="{DD3F19E1-E5F5-4E17-A8DF-6DFA16122232}" srcOrd="0" destOrd="0" presId="urn:microsoft.com/office/officeart/2005/8/layout/hList1"/>
    <dgm:cxn modelId="{101925E8-E4AB-44CE-B428-6417E2F47AE7}" srcId="{F6205EBC-6DD0-4B29-8F1F-6B5C21765EC1}" destId="{E12EE56F-5434-4A92-A0F2-AAE2F4B4AA5E}" srcOrd="0" destOrd="0" parTransId="{9515DC50-2F49-464D-B5B0-BCEDE2094C69}" sibTransId="{41165214-1C14-442A-9FFE-63C33AC1616D}"/>
    <dgm:cxn modelId="{6B264AE9-7896-42BA-822A-8B837F9EADBA}" srcId="{6FCCB883-0161-4842-84D0-6D6D8C3DA8ED}" destId="{D082E31D-8262-4945-A8F2-ADCF0A4DA267}" srcOrd="1" destOrd="0" parTransId="{A63568A7-0738-4922-911D-3C50A24E972C}" sibTransId="{14D366E0-74DA-4FC1-B089-C6EECC3294AD}"/>
    <dgm:cxn modelId="{3A4EB354-7BAB-4F98-B2A5-D13C2332C8B2}" type="presParOf" srcId="{DD3F19E1-E5F5-4E17-A8DF-6DFA16122232}" destId="{C10EC9DC-B60C-477F-9A24-BB246EC299B7}" srcOrd="0" destOrd="0" presId="urn:microsoft.com/office/officeart/2005/8/layout/hList1"/>
    <dgm:cxn modelId="{3F788B29-D19F-4442-BC4F-A0C76D8D7634}" type="presParOf" srcId="{C10EC9DC-B60C-477F-9A24-BB246EC299B7}" destId="{2EC1A0EE-305F-4CCF-931E-F74B5559249E}" srcOrd="0" destOrd="0" presId="urn:microsoft.com/office/officeart/2005/8/layout/hList1"/>
    <dgm:cxn modelId="{C1491E2F-9452-41C9-A46A-B27C293D9F3B}" type="presParOf" srcId="{C10EC9DC-B60C-477F-9A24-BB246EC299B7}" destId="{9CC63014-BE48-424B-B276-2E1BCC0F583A}" srcOrd="1" destOrd="0" presId="urn:microsoft.com/office/officeart/2005/8/layout/hList1"/>
    <dgm:cxn modelId="{568031C5-6B63-45F0-977E-DB53603BF47A}" type="presParOf" srcId="{DD3F19E1-E5F5-4E17-A8DF-6DFA16122232}" destId="{65A1128F-ADE0-4CFE-9B5D-8D46555C1CD0}" srcOrd="1" destOrd="0" presId="urn:microsoft.com/office/officeart/2005/8/layout/hList1"/>
    <dgm:cxn modelId="{ECDF89D0-0521-4622-823E-60C9B5871188}" type="presParOf" srcId="{DD3F19E1-E5F5-4E17-A8DF-6DFA16122232}" destId="{48016BE5-FFB4-40D3-A3D0-8E53D2CAA14F}" srcOrd="2" destOrd="0" presId="urn:microsoft.com/office/officeart/2005/8/layout/hList1"/>
    <dgm:cxn modelId="{8D462819-ACBF-4414-9951-5E1B6F015538}" type="presParOf" srcId="{48016BE5-FFB4-40D3-A3D0-8E53D2CAA14F}" destId="{D23867F4-BB6C-4CF0-AE88-2373D8A6382A}" srcOrd="0" destOrd="0" presId="urn:microsoft.com/office/officeart/2005/8/layout/hList1"/>
    <dgm:cxn modelId="{C964AB69-0D4E-4593-90D6-269124138355}" type="presParOf" srcId="{48016BE5-FFB4-40D3-A3D0-8E53D2CAA14F}" destId="{182F12E1-FDD5-416C-AB6C-18ABC6A1DDA5}" srcOrd="1" destOrd="0" presId="urn:microsoft.com/office/officeart/2005/8/layout/hList1"/>
    <dgm:cxn modelId="{B0B53D70-C7DB-4680-9365-83F23BC126F0}" type="presParOf" srcId="{DD3F19E1-E5F5-4E17-A8DF-6DFA16122232}" destId="{3C2DE240-2E79-4176-AD4E-44D620ED4A35}" srcOrd="3" destOrd="0" presId="urn:microsoft.com/office/officeart/2005/8/layout/hList1"/>
    <dgm:cxn modelId="{10C8C4E7-1793-406D-A100-51F5632D33BB}" type="presParOf" srcId="{DD3F19E1-E5F5-4E17-A8DF-6DFA16122232}" destId="{371E5D51-8192-45E8-B0E0-8C741CABFB85}" srcOrd="4" destOrd="0" presId="urn:microsoft.com/office/officeart/2005/8/layout/hList1"/>
    <dgm:cxn modelId="{5DF5AE53-FDDB-4B84-BD73-6AA3344AB261}" type="presParOf" srcId="{371E5D51-8192-45E8-B0E0-8C741CABFB85}" destId="{335FE28D-9FD4-4E35-9790-249F6A7847C6}" srcOrd="0" destOrd="0" presId="urn:microsoft.com/office/officeart/2005/8/layout/hList1"/>
    <dgm:cxn modelId="{1B3D6F86-1A83-4F26-A114-7C7709C03B0A}" type="presParOf" srcId="{371E5D51-8192-45E8-B0E0-8C741CABFB85}" destId="{AE768FB3-8619-41BE-9426-3661FBC8D2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F4358-FB16-4069-98F7-BAF3EA827C9F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C321A9-5FC3-41E6-AC57-7A1E691EC078}">
      <dgm:prSet/>
      <dgm:spPr/>
      <dgm:t>
        <a:bodyPr/>
        <a:lstStyle/>
        <a:p>
          <a:r>
            <a:rPr lang="en-US"/>
            <a:t>One of THE most heavily impacted states</a:t>
          </a:r>
        </a:p>
      </dgm:t>
    </dgm:pt>
    <dgm:pt modelId="{F133E010-9114-49A2-A51B-2A7A2244CFF4}" type="parTrans" cxnId="{6F5CCE20-B24C-45E5-B42E-79BF32A1F0C6}">
      <dgm:prSet/>
      <dgm:spPr/>
      <dgm:t>
        <a:bodyPr/>
        <a:lstStyle/>
        <a:p>
          <a:endParaRPr lang="en-US"/>
        </a:p>
      </dgm:t>
    </dgm:pt>
    <dgm:pt modelId="{E2EB0023-9E43-4AC4-935F-FAFF9761BDC3}" type="sibTrans" cxnId="{6F5CCE20-B24C-45E5-B42E-79BF32A1F0C6}">
      <dgm:prSet/>
      <dgm:spPr/>
      <dgm:t>
        <a:bodyPr/>
        <a:lstStyle/>
        <a:p>
          <a:endParaRPr lang="en-US"/>
        </a:p>
      </dgm:t>
    </dgm:pt>
    <dgm:pt modelId="{8F96395B-3E92-4949-90C7-4741E454E850}">
      <dgm:prSet/>
      <dgm:spPr/>
      <dgm:t>
        <a:bodyPr/>
        <a:lstStyle/>
        <a:p>
          <a:r>
            <a:rPr lang="en-US"/>
            <a:t>Numerous large water systems exceed the 4 ppt level for PFOS and/or PFOA</a:t>
          </a:r>
        </a:p>
      </dgm:t>
    </dgm:pt>
    <dgm:pt modelId="{F30C47E6-316B-4AC3-B680-3235C1402888}" type="parTrans" cxnId="{DBCE83D5-40EF-4E8F-98EE-4AFE106DB812}">
      <dgm:prSet/>
      <dgm:spPr/>
      <dgm:t>
        <a:bodyPr/>
        <a:lstStyle/>
        <a:p>
          <a:endParaRPr lang="en-US"/>
        </a:p>
      </dgm:t>
    </dgm:pt>
    <dgm:pt modelId="{B727582E-983A-40DC-A6EE-E1A9E96360D0}" type="sibTrans" cxnId="{DBCE83D5-40EF-4E8F-98EE-4AFE106DB812}">
      <dgm:prSet/>
      <dgm:spPr/>
      <dgm:t>
        <a:bodyPr/>
        <a:lstStyle/>
        <a:p>
          <a:endParaRPr lang="en-US"/>
        </a:p>
      </dgm:t>
    </dgm:pt>
    <dgm:pt modelId="{C0D37BE4-A559-4FD7-8DB4-393C1912CEA0}">
      <dgm:prSet/>
      <dgm:spPr/>
      <dgm:t>
        <a:bodyPr/>
        <a:lstStyle/>
        <a:p>
          <a:r>
            <a:rPr lang="en-US"/>
            <a:t>Billions of dollars of PFAS barrier technology needed</a:t>
          </a:r>
        </a:p>
      </dgm:t>
    </dgm:pt>
    <dgm:pt modelId="{4E6C1625-213F-4941-A54C-7A3D3344FE5E}" type="parTrans" cxnId="{A2F52F10-927B-4018-B46B-E4EA59D87A7C}">
      <dgm:prSet/>
      <dgm:spPr/>
      <dgm:t>
        <a:bodyPr/>
        <a:lstStyle/>
        <a:p>
          <a:endParaRPr lang="en-US"/>
        </a:p>
      </dgm:t>
    </dgm:pt>
    <dgm:pt modelId="{0E8E3A55-7A1C-43E2-A85B-980794DD8004}" type="sibTrans" cxnId="{A2F52F10-927B-4018-B46B-E4EA59D87A7C}">
      <dgm:prSet/>
      <dgm:spPr/>
      <dgm:t>
        <a:bodyPr/>
        <a:lstStyle/>
        <a:p>
          <a:endParaRPr lang="en-US"/>
        </a:p>
      </dgm:t>
    </dgm:pt>
    <dgm:pt modelId="{B5D4AB3F-8797-4C79-A8F4-797CDD52CB3E}">
      <dgm:prSet/>
      <dgm:spPr/>
      <dgm:t>
        <a:bodyPr/>
        <a:lstStyle/>
        <a:p>
          <a:r>
            <a:rPr lang="en-US"/>
            <a:t>Very expensive annual O&amp;M</a:t>
          </a:r>
        </a:p>
      </dgm:t>
    </dgm:pt>
    <dgm:pt modelId="{88CD64C4-CCA0-452D-A93E-CF3A475E7958}" type="parTrans" cxnId="{35E74CCA-BC8A-4557-9659-C48D06A82D09}">
      <dgm:prSet/>
      <dgm:spPr/>
      <dgm:t>
        <a:bodyPr/>
        <a:lstStyle/>
        <a:p>
          <a:endParaRPr lang="en-US"/>
        </a:p>
      </dgm:t>
    </dgm:pt>
    <dgm:pt modelId="{6B3AD9BC-98B5-47EE-9E0B-77EB580C1E35}" type="sibTrans" cxnId="{35E74CCA-BC8A-4557-9659-C48D06A82D09}">
      <dgm:prSet/>
      <dgm:spPr/>
      <dgm:t>
        <a:bodyPr/>
        <a:lstStyle/>
        <a:p>
          <a:endParaRPr lang="en-US"/>
        </a:p>
      </dgm:t>
    </dgm:pt>
    <dgm:pt modelId="{78EC2EDB-0E62-4357-A569-22A2C3D84134}">
      <dgm:prSet/>
      <dgm:spPr/>
      <dgm:t>
        <a:bodyPr/>
        <a:lstStyle/>
        <a:p>
          <a:r>
            <a:rPr lang="en-US"/>
            <a:t>Uncertainty about residuals given CERCLA hazardous substances designation for PFOA/PFOS</a:t>
          </a:r>
        </a:p>
      </dgm:t>
    </dgm:pt>
    <dgm:pt modelId="{B5914D36-B86A-4609-A947-3B9CB1B3C466}" type="parTrans" cxnId="{91D395EA-A548-4214-9514-A717887EDC1A}">
      <dgm:prSet/>
      <dgm:spPr/>
      <dgm:t>
        <a:bodyPr/>
        <a:lstStyle/>
        <a:p>
          <a:endParaRPr lang="en-US"/>
        </a:p>
      </dgm:t>
    </dgm:pt>
    <dgm:pt modelId="{B4701213-7FC4-48BD-93BF-072C8071624C}" type="sibTrans" cxnId="{91D395EA-A548-4214-9514-A717887EDC1A}">
      <dgm:prSet/>
      <dgm:spPr/>
      <dgm:t>
        <a:bodyPr/>
        <a:lstStyle/>
        <a:p>
          <a:endParaRPr lang="en-US"/>
        </a:p>
      </dgm:t>
    </dgm:pt>
    <dgm:pt modelId="{8FBFCA41-29E6-4C52-803A-31B0D66BBA18}" type="pres">
      <dgm:prSet presAssocID="{AFDF4358-FB16-4069-98F7-BAF3EA827C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6E13AB-AD45-482A-8C39-D7212BBF4229}" type="pres">
      <dgm:prSet presAssocID="{9AC321A9-5FC3-41E6-AC57-7A1E691EC078}" presName="root1" presStyleCnt="0"/>
      <dgm:spPr/>
    </dgm:pt>
    <dgm:pt modelId="{9F153ED2-D15E-453B-8D65-9666765D1D6E}" type="pres">
      <dgm:prSet presAssocID="{9AC321A9-5FC3-41E6-AC57-7A1E691EC078}" presName="LevelOneTextNode" presStyleLbl="node0" presStyleIdx="0" presStyleCnt="3">
        <dgm:presLayoutVars>
          <dgm:chPref val="3"/>
        </dgm:presLayoutVars>
      </dgm:prSet>
      <dgm:spPr/>
    </dgm:pt>
    <dgm:pt modelId="{0F398E2C-1F40-4B02-80CB-40D71050E0FD}" type="pres">
      <dgm:prSet presAssocID="{9AC321A9-5FC3-41E6-AC57-7A1E691EC078}" presName="level2hierChild" presStyleCnt="0"/>
      <dgm:spPr/>
    </dgm:pt>
    <dgm:pt modelId="{15B72343-E3E4-43F3-8097-C5B80407BA65}" type="pres">
      <dgm:prSet presAssocID="{8F96395B-3E92-4949-90C7-4741E454E850}" presName="root1" presStyleCnt="0"/>
      <dgm:spPr/>
    </dgm:pt>
    <dgm:pt modelId="{F9A545EB-97E0-4DBC-8609-74621DBF0CF4}" type="pres">
      <dgm:prSet presAssocID="{8F96395B-3E92-4949-90C7-4741E454E850}" presName="LevelOneTextNode" presStyleLbl="node0" presStyleIdx="1" presStyleCnt="3">
        <dgm:presLayoutVars>
          <dgm:chPref val="3"/>
        </dgm:presLayoutVars>
      </dgm:prSet>
      <dgm:spPr/>
    </dgm:pt>
    <dgm:pt modelId="{EFE4DCFA-0AB6-45EE-B3C9-FA091D3A0DBD}" type="pres">
      <dgm:prSet presAssocID="{8F96395B-3E92-4949-90C7-4741E454E850}" presName="level2hierChild" presStyleCnt="0"/>
      <dgm:spPr/>
    </dgm:pt>
    <dgm:pt modelId="{565200CD-F49D-4222-B46D-F02558F5AA51}" type="pres">
      <dgm:prSet presAssocID="{C0D37BE4-A559-4FD7-8DB4-393C1912CEA0}" presName="root1" presStyleCnt="0"/>
      <dgm:spPr/>
    </dgm:pt>
    <dgm:pt modelId="{58CF0BF8-7231-4A29-8895-461DA1596589}" type="pres">
      <dgm:prSet presAssocID="{C0D37BE4-A559-4FD7-8DB4-393C1912CEA0}" presName="LevelOneTextNode" presStyleLbl="node0" presStyleIdx="2" presStyleCnt="3">
        <dgm:presLayoutVars>
          <dgm:chPref val="3"/>
        </dgm:presLayoutVars>
      </dgm:prSet>
      <dgm:spPr/>
    </dgm:pt>
    <dgm:pt modelId="{F8BD6210-0E54-4A97-ADB0-269BD57C9FDC}" type="pres">
      <dgm:prSet presAssocID="{C0D37BE4-A559-4FD7-8DB4-393C1912CEA0}" presName="level2hierChild" presStyleCnt="0"/>
      <dgm:spPr/>
    </dgm:pt>
    <dgm:pt modelId="{5E7E22D6-AF6A-4947-8C5E-269D17A4997B}" type="pres">
      <dgm:prSet presAssocID="{88CD64C4-CCA0-452D-A93E-CF3A475E7958}" presName="conn2-1" presStyleLbl="parChTrans1D2" presStyleIdx="0" presStyleCnt="2"/>
      <dgm:spPr/>
    </dgm:pt>
    <dgm:pt modelId="{006C2C4B-281C-43D3-A241-E728F1635D56}" type="pres">
      <dgm:prSet presAssocID="{88CD64C4-CCA0-452D-A93E-CF3A475E7958}" presName="connTx" presStyleLbl="parChTrans1D2" presStyleIdx="0" presStyleCnt="2"/>
      <dgm:spPr/>
    </dgm:pt>
    <dgm:pt modelId="{FE1D5FCD-2983-4498-BCA0-14893C79C408}" type="pres">
      <dgm:prSet presAssocID="{B5D4AB3F-8797-4C79-A8F4-797CDD52CB3E}" presName="root2" presStyleCnt="0"/>
      <dgm:spPr/>
    </dgm:pt>
    <dgm:pt modelId="{42AC0941-A0B9-46DE-995A-58FD31EC8233}" type="pres">
      <dgm:prSet presAssocID="{B5D4AB3F-8797-4C79-A8F4-797CDD52CB3E}" presName="LevelTwoTextNode" presStyleLbl="node2" presStyleIdx="0" presStyleCnt="2">
        <dgm:presLayoutVars>
          <dgm:chPref val="3"/>
        </dgm:presLayoutVars>
      </dgm:prSet>
      <dgm:spPr/>
    </dgm:pt>
    <dgm:pt modelId="{B2762B52-FCA9-4EF6-84DE-A0289600B1A5}" type="pres">
      <dgm:prSet presAssocID="{B5D4AB3F-8797-4C79-A8F4-797CDD52CB3E}" presName="level3hierChild" presStyleCnt="0"/>
      <dgm:spPr/>
    </dgm:pt>
    <dgm:pt modelId="{7625D663-0F3E-4BAB-90D4-F5F7844CFED3}" type="pres">
      <dgm:prSet presAssocID="{B5914D36-B86A-4609-A947-3B9CB1B3C466}" presName="conn2-1" presStyleLbl="parChTrans1D2" presStyleIdx="1" presStyleCnt="2"/>
      <dgm:spPr/>
    </dgm:pt>
    <dgm:pt modelId="{243B1FB5-813B-4F98-B053-8E241AC384C2}" type="pres">
      <dgm:prSet presAssocID="{B5914D36-B86A-4609-A947-3B9CB1B3C466}" presName="connTx" presStyleLbl="parChTrans1D2" presStyleIdx="1" presStyleCnt="2"/>
      <dgm:spPr/>
    </dgm:pt>
    <dgm:pt modelId="{7AC1CE55-2648-4845-AE74-1BE281FA0B44}" type="pres">
      <dgm:prSet presAssocID="{78EC2EDB-0E62-4357-A569-22A2C3D84134}" presName="root2" presStyleCnt="0"/>
      <dgm:spPr/>
    </dgm:pt>
    <dgm:pt modelId="{6AE8D00F-D595-4D5E-ACA0-B05D69D1702F}" type="pres">
      <dgm:prSet presAssocID="{78EC2EDB-0E62-4357-A569-22A2C3D84134}" presName="LevelTwoTextNode" presStyleLbl="node2" presStyleIdx="1" presStyleCnt="2">
        <dgm:presLayoutVars>
          <dgm:chPref val="3"/>
        </dgm:presLayoutVars>
      </dgm:prSet>
      <dgm:spPr/>
    </dgm:pt>
    <dgm:pt modelId="{BA897CF5-AC90-46AD-8264-855782DE5F37}" type="pres">
      <dgm:prSet presAssocID="{78EC2EDB-0E62-4357-A569-22A2C3D84134}" presName="level3hierChild" presStyleCnt="0"/>
      <dgm:spPr/>
    </dgm:pt>
  </dgm:ptLst>
  <dgm:cxnLst>
    <dgm:cxn modelId="{A2F52F10-927B-4018-B46B-E4EA59D87A7C}" srcId="{AFDF4358-FB16-4069-98F7-BAF3EA827C9F}" destId="{C0D37BE4-A559-4FD7-8DB4-393C1912CEA0}" srcOrd="2" destOrd="0" parTransId="{4E6C1625-213F-4941-A54C-7A3D3344FE5E}" sibTransId="{0E8E3A55-7A1C-43E2-A85B-980794DD8004}"/>
    <dgm:cxn modelId="{54B80318-1184-4C75-8697-2A85160110FC}" type="presOf" srcId="{C0D37BE4-A559-4FD7-8DB4-393C1912CEA0}" destId="{58CF0BF8-7231-4A29-8895-461DA1596589}" srcOrd="0" destOrd="0" presId="urn:microsoft.com/office/officeart/2005/8/layout/hierarchy2"/>
    <dgm:cxn modelId="{6F5CCE20-B24C-45E5-B42E-79BF32A1F0C6}" srcId="{AFDF4358-FB16-4069-98F7-BAF3EA827C9F}" destId="{9AC321A9-5FC3-41E6-AC57-7A1E691EC078}" srcOrd="0" destOrd="0" parTransId="{F133E010-9114-49A2-A51B-2A7A2244CFF4}" sibTransId="{E2EB0023-9E43-4AC4-935F-FAFF9761BDC3}"/>
    <dgm:cxn modelId="{11A80B41-76B8-44F7-A153-6D923636DD94}" type="presOf" srcId="{9AC321A9-5FC3-41E6-AC57-7A1E691EC078}" destId="{9F153ED2-D15E-453B-8D65-9666765D1D6E}" srcOrd="0" destOrd="0" presId="urn:microsoft.com/office/officeart/2005/8/layout/hierarchy2"/>
    <dgm:cxn modelId="{324B958D-7753-4154-BD2F-9FF7B1B00ADA}" type="presOf" srcId="{8F96395B-3E92-4949-90C7-4741E454E850}" destId="{F9A545EB-97E0-4DBC-8609-74621DBF0CF4}" srcOrd="0" destOrd="0" presId="urn:microsoft.com/office/officeart/2005/8/layout/hierarchy2"/>
    <dgm:cxn modelId="{D98BAFAB-4EFC-444E-98CD-12436FD504F4}" type="presOf" srcId="{B5D4AB3F-8797-4C79-A8F4-797CDD52CB3E}" destId="{42AC0941-A0B9-46DE-995A-58FD31EC8233}" srcOrd="0" destOrd="0" presId="urn:microsoft.com/office/officeart/2005/8/layout/hierarchy2"/>
    <dgm:cxn modelId="{E2B7FFB0-0FF5-4001-80D9-B09D42FC9749}" type="presOf" srcId="{88CD64C4-CCA0-452D-A93E-CF3A475E7958}" destId="{5E7E22D6-AF6A-4947-8C5E-269D17A4997B}" srcOrd="0" destOrd="0" presId="urn:microsoft.com/office/officeart/2005/8/layout/hierarchy2"/>
    <dgm:cxn modelId="{92FA57C4-FC80-41CD-9C16-2A90822E8D77}" type="presOf" srcId="{AFDF4358-FB16-4069-98F7-BAF3EA827C9F}" destId="{8FBFCA41-29E6-4C52-803A-31B0D66BBA18}" srcOrd="0" destOrd="0" presId="urn:microsoft.com/office/officeart/2005/8/layout/hierarchy2"/>
    <dgm:cxn modelId="{C228EEC9-8703-4058-A13D-D1075855A7A2}" type="presOf" srcId="{B5914D36-B86A-4609-A947-3B9CB1B3C466}" destId="{7625D663-0F3E-4BAB-90D4-F5F7844CFED3}" srcOrd="0" destOrd="0" presId="urn:microsoft.com/office/officeart/2005/8/layout/hierarchy2"/>
    <dgm:cxn modelId="{35E74CCA-BC8A-4557-9659-C48D06A82D09}" srcId="{C0D37BE4-A559-4FD7-8DB4-393C1912CEA0}" destId="{B5D4AB3F-8797-4C79-A8F4-797CDD52CB3E}" srcOrd="0" destOrd="0" parTransId="{88CD64C4-CCA0-452D-A93E-CF3A475E7958}" sibTransId="{6B3AD9BC-98B5-47EE-9E0B-77EB580C1E35}"/>
    <dgm:cxn modelId="{DBCE83D5-40EF-4E8F-98EE-4AFE106DB812}" srcId="{AFDF4358-FB16-4069-98F7-BAF3EA827C9F}" destId="{8F96395B-3E92-4949-90C7-4741E454E850}" srcOrd="1" destOrd="0" parTransId="{F30C47E6-316B-4AC3-B680-3235C1402888}" sibTransId="{B727582E-983A-40DC-A6EE-E1A9E96360D0}"/>
    <dgm:cxn modelId="{9A3E2BE2-8EA7-45BE-BFA5-3EEDA74E5CEF}" type="presOf" srcId="{78EC2EDB-0E62-4357-A569-22A2C3D84134}" destId="{6AE8D00F-D595-4D5E-ACA0-B05D69D1702F}" srcOrd="0" destOrd="0" presId="urn:microsoft.com/office/officeart/2005/8/layout/hierarchy2"/>
    <dgm:cxn modelId="{F9D97EE6-5EC0-48F8-9F5E-A0726CCE45EF}" type="presOf" srcId="{B5914D36-B86A-4609-A947-3B9CB1B3C466}" destId="{243B1FB5-813B-4F98-B053-8E241AC384C2}" srcOrd="1" destOrd="0" presId="urn:microsoft.com/office/officeart/2005/8/layout/hierarchy2"/>
    <dgm:cxn modelId="{91D395EA-A548-4214-9514-A717887EDC1A}" srcId="{C0D37BE4-A559-4FD7-8DB4-393C1912CEA0}" destId="{78EC2EDB-0E62-4357-A569-22A2C3D84134}" srcOrd="1" destOrd="0" parTransId="{B5914D36-B86A-4609-A947-3B9CB1B3C466}" sibTransId="{B4701213-7FC4-48BD-93BF-072C8071624C}"/>
    <dgm:cxn modelId="{3C7A95FF-0DF9-4719-96EF-A65817A5546E}" type="presOf" srcId="{88CD64C4-CCA0-452D-A93E-CF3A475E7958}" destId="{006C2C4B-281C-43D3-A241-E728F1635D56}" srcOrd="1" destOrd="0" presId="urn:microsoft.com/office/officeart/2005/8/layout/hierarchy2"/>
    <dgm:cxn modelId="{3B314B32-DD08-44AE-AAF0-06C39CC09653}" type="presParOf" srcId="{8FBFCA41-29E6-4C52-803A-31B0D66BBA18}" destId="{E76E13AB-AD45-482A-8C39-D7212BBF4229}" srcOrd="0" destOrd="0" presId="urn:microsoft.com/office/officeart/2005/8/layout/hierarchy2"/>
    <dgm:cxn modelId="{E4D1497D-B3B4-43D7-B253-AEE1D7FE69A7}" type="presParOf" srcId="{E76E13AB-AD45-482A-8C39-D7212BBF4229}" destId="{9F153ED2-D15E-453B-8D65-9666765D1D6E}" srcOrd="0" destOrd="0" presId="urn:microsoft.com/office/officeart/2005/8/layout/hierarchy2"/>
    <dgm:cxn modelId="{8F455783-33AD-4749-BC8C-AE81F8C98964}" type="presParOf" srcId="{E76E13AB-AD45-482A-8C39-D7212BBF4229}" destId="{0F398E2C-1F40-4B02-80CB-40D71050E0FD}" srcOrd="1" destOrd="0" presId="urn:microsoft.com/office/officeart/2005/8/layout/hierarchy2"/>
    <dgm:cxn modelId="{EC5209AD-726C-411C-806E-66E0D208CB52}" type="presParOf" srcId="{8FBFCA41-29E6-4C52-803A-31B0D66BBA18}" destId="{15B72343-E3E4-43F3-8097-C5B80407BA65}" srcOrd="1" destOrd="0" presId="urn:microsoft.com/office/officeart/2005/8/layout/hierarchy2"/>
    <dgm:cxn modelId="{726BAC69-A08F-4FB2-916E-D890C0E1E3B5}" type="presParOf" srcId="{15B72343-E3E4-43F3-8097-C5B80407BA65}" destId="{F9A545EB-97E0-4DBC-8609-74621DBF0CF4}" srcOrd="0" destOrd="0" presId="urn:microsoft.com/office/officeart/2005/8/layout/hierarchy2"/>
    <dgm:cxn modelId="{A1CF1C37-E75E-4D13-A0C5-D37CD0B80F4E}" type="presParOf" srcId="{15B72343-E3E4-43F3-8097-C5B80407BA65}" destId="{EFE4DCFA-0AB6-45EE-B3C9-FA091D3A0DBD}" srcOrd="1" destOrd="0" presId="urn:microsoft.com/office/officeart/2005/8/layout/hierarchy2"/>
    <dgm:cxn modelId="{6AC048F0-AE8D-464C-A58A-F591FE942187}" type="presParOf" srcId="{8FBFCA41-29E6-4C52-803A-31B0D66BBA18}" destId="{565200CD-F49D-4222-B46D-F02558F5AA51}" srcOrd="2" destOrd="0" presId="urn:microsoft.com/office/officeart/2005/8/layout/hierarchy2"/>
    <dgm:cxn modelId="{25658C94-8A59-407D-9A39-936A6828B342}" type="presParOf" srcId="{565200CD-F49D-4222-B46D-F02558F5AA51}" destId="{58CF0BF8-7231-4A29-8895-461DA1596589}" srcOrd="0" destOrd="0" presId="urn:microsoft.com/office/officeart/2005/8/layout/hierarchy2"/>
    <dgm:cxn modelId="{E0404FA8-0250-4D71-AB42-428231B08214}" type="presParOf" srcId="{565200CD-F49D-4222-B46D-F02558F5AA51}" destId="{F8BD6210-0E54-4A97-ADB0-269BD57C9FDC}" srcOrd="1" destOrd="0" presId="urn:microsoft.com/office/officeart/2005/8/layout/hierarchy2"/>
    <dgm:cxn modelId="{6B45EC75-DA9F-4186-864D-479D6463E976}" type="presParOf" srcId="{F8BD6210-0E54-4A97-ADB0-269BD57C9FDC}" destId="{5E7E22D6-AF6A-4947-8C5E-269D17A4997B}" srcOrd="0" destOrd="0" presId="urn:microsoft.com/office/officeart/2005/8/layout/hierarchy2"/>
    <dgm:cxn modelId="{9F540B69-C637-4FD6-A79A-36E8E46278C1}" type="presParOf" srcId="{5E7E22D6-AF6A-4947-8C5E-269D17A4997B}" destId="{006C2C4B-281C-43D3-A241-E728F1635D56}" srcOrd="0" destOrd="0" presId="urn:microsoft.com/office/officeart/2005/8/layout/hierarchy2"/>
    <dgm:cxn modelId="{6588D7D6-63AB-4BCB-8300-03C68C4B9D70}" type="presParOf" srcId="{F8BD6210-0E54-4A97-ADB0-269BD57C9FDC}" destId="{FE1D5FCD-2983-4498-BCA0-14893C79C408}" srcOrd="1" destOrd="0" presId="urn:microsoft.com/office/officeart/2005/8/layout/hierarchy2"/>
    <dgm:cxn modelId="{2B565FE7-C107-4611-B3E8-6B40930736E4}" type="presParOf" srcId="{FE1D5FCD-2983-4498-BCA0-14893C79C408}" destId="{42AC0941-A0B9-46DE-995A-58FD31EC8233}" srcOrd="0" destOrd="0" presId="urn:microsoft.com/office/officeart/2005/8/layout/hierarchy2"/>
    <dgm:cxn modelId="{4721B520-D738-47C4-92D3-31D44BCC72DD}" type="presParOf" srcId="{FE1D5FCD-2983-4498-BCA0-14893C79C408}" destId="{B2762B52-FCA9-4EF6-84DE-A0289600B1A5}" srcOrd="1" destOrd="0" presId="urn:microsoft.com/office/officeart/2005/8/layout/hierarchy2"/>
    <dgm:cxn modelId="{C4EF6023-C8D5-4202-B4E7-8FD66B6FB21A}" type="presParOf" srcId="{F8BD6210-0E54-4A97-ADB0-269BD57C9FDC}" destId="{7625D663-0F3E-4BAB-90D4-F5F7844CFED3}" srcOrd="2" destOrd="0" presId="urn:microsoft.com/office/officeart/2005/8/layout/hierarchy2"/>
    <dgm:cxn modelId="{0DFCF8CC-E0E5-48C2-8A2E-1ED8087CAE45}" type="presParOf" srcId="{7625D663-0F3E-4BAB-90D4-F5F7844CFED3}" destId="{243B1FB5-813B-4F98-B053-8E241AC384C2}" srcOrd="0" destOrd="0" presId="urn:microsoft.com/office/officeart/2005/8/layout/hierarchy2"/>
    <dgm:cxn modelId="{33A70D3C-5D91-4909-89C5-47EF0B636480}" type="presParOf" srcId="{F8BD6210-0E54-4A97-ADB0-269BD57C9FDC}" destId="{7AC1CE55-2648-4845-AE74-1BE281FA0B44}" srcOrd="3" destOrd="0" presId="urn:microsoft.com/office/officeart/2005/8/layout/hierarchy2"/>
    <dgm:cxn modelId="{341C1B69-538B-4E5F-89B0-F7F0C93EF9FE}" type="presParOf" srcId="{7AC1CE55-2648-4845-AE74-1BE281FA0B44}" destId="{6AE8D00F-D595-4D5E-ACA0-B05D69D1702F}" srcOrd="0" destOrd="0" presId="urn:microsoft.com/office/officeart/2005/8/layout/hierarchy2"/>
    <dgm:cxn modelId="{6208C968-7CA5-48E2-9919-5F8D4330D94F}" type="presParOf" srcId="{7AC1CE55-2648-4845-AE74-1BE281FA0B44}" destId="{BA897CF5-AC90-46AD-8264-855782DE5F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9D0B7D-035A-4211-B320-C2DCEB91577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A3C6D-4923-487B-8AF5-D460A15222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Surface Water Quality Criteria for PFAS do not appear to be ready for prime time</a:t>
          </a:r>
        </a:p>
      </dgm:t>
    </dgm:pt>
    <dgm:pt modelId="{A2CF00A7-9D46-42CC-A3BB-0FDDF4739357}" type="parTrans" cxnId="{D3AE27ED-6FB1-46A6-8A8B-EAB29E2610C1}">
      <dgm:prSet/>
      <dgm:spPr/>
      <dgm:t>
        <a:bodyPr/>
        <a:lstStyle/>
        <a:p>
          <a:endParaRPr lang="en-US"/>
        </a:p>
      </dgm:t>
    </dgm:pt>
    <dgm:pt modelId="{75845FE8-55F0-43B4-BD5A-CA349F191E89}" type="sibTrans" cxnId="{D3AE27ED-6FB1-46A6-8A8B-EAB29E2610C1}">
      <dgm:prSet/>
      <dgm:spPr/>
      <dgm:t>
        <a:bodyPr/>
        <a:lstStyle/>
        <a:p>
          <a:endParaRPr lang="en-US"/>
        </a:p>
      </dgm:t>
    </dgm:pt>
    <dgm:pt modelId="{26558050-785F-4B6B-83F9-A0F8D628C6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tried and true alternative is to require industrial sources to evaluate and minimize, to the extent practicable, PFAS (and 1,4-Dioxane) discharges</a:t>
          </a:r>
        </a:p>
      </dgm:t>
    </dgm:pt>
    <dgm:pt modelId="{C3F9C313-50AA-4507-B571-2DCB0842530B}" type="parTrans" cxnId="{CA4C01AF-0FC7-4AB5-BFC7-24DE1C2E5058}">
      <dgm:prSet/>
      <dgm:spPr/>
      <dgm:t>
        <a:bodyPr/>
        <a:lstStyle/>
        <a:p>
          <a:endParaRPr lang="en-US"/>
        </a:p>
      </dgm:t>
    </dgm:pt>
    <dgm:pt modelId="{4C51BCAA-AB95-475B-A5E8-3EFF7B2344E8}" type="sibTrans" cxnId="{CA4C01AF-0FC7-4AB5-BFC7-24DE1C2E5058}">
      <dgm:prSet/>
      <dgm:spPr/>
      <dgm:t>
        <a:bodyPr/>
        <a:lstStyle/>
        <a:p>
          <a:endParaRPr lang="en-US"/>
        </a:p>
      </dgm:t>
    </dgm:pt>
    <dgm:pt modelId="{74CF4174-9D67-4001-9D24-FB9E090493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Cooperative minimization plans are good for the industries and for POTWs</a:t>
          </a:r>
        </a:p>
      </dgm:t>
    </dgm:pt>
    <dgm:pt modelId="{FC392996-33AB-4D96-80FD-624F233F1A3A}" type="parTrans" cxnId="{98E5AA0A-601F-4837-A2BE-B5E621E90342}">
      <dgm:prSet/>
      <dgm:spPr/>
      <dgm:t>
        <a:bodyPr/>
        <a:lstStyle/>
        <a:p>
          <a:endParaRPr lang="en-US"/>
        </a:p>
      </dgm:t>
    </dgm:pt>
    <dgm:pt modelId="{C265EA06-ED66-4533-BB7A-CCB5A0D57E04}" type="sibTrans" cxnId="{98E5AA0A-601F-4837-A2BE-B5E621E90342}">
      <dgm:prSet/>
      <dgm:spPr/>
      <dgm:t>
        <a:bodyPr/>
        <a:lstStyle/>
        <a:p>
          <a:endParaRPr lang="en-US"/>
        </a:p>
      </dgm:t>
    </dgm:pt>
    <dgm:pt modelId="{CD7EA7AD-291A-400B-981E-9B3FD9EF65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Sliding scale of scrutiny depending on whether a downstream water plant is impacted</a:t>
          </a:r>
        </a:p>
      </dgm:t>
    </dgm:pt>
    <dgm:pt modelId="{AAFB475F-6608-4D97-8660-664C648E87F2}" type="parTrans" cxnId="{BDB3003A-1435-484F-A88B-C77D6C74C920}">
      <dgm:prSet/>
      <dgm:spPr/>
      <dgm:t>
        <a:bodyPr/>
        <a:lstStyle/>
        <a:p>
          <a:endParaRPr lang="en-US"/>
        </a:p>
      </dgm:t>
    </dgm:pt>
    <dgm:pt modelId="{4DA6AE6A-559E-4D6E-A1D1-0A797FFAF790}" type="sibTrans" cxnId="{BDB3003A-1435-484F-A88B-C77D6C74C920}">
      <dgm:prSet/>
      <dgm:spPr/>
      <dgm:t>
        <a:bodyPr/>
        <a:lstStyle/>
        <a:p>
          <a:endParaRPr lang="en-US"/>
        </a:p>
      </dgm:t>
    </dgm:pt>
    <dgm:pt modelId="{68F9268E-3A9D-47A1-BA4D-09C3B7795C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tuned about this</a:t>
          </a:r>
        </a:p>
      </dgm:t>
    </dgm:pt>
    <dgm:pt modelId="{D748051B-EA84-4C45-8ED9-BC0C6E37AD10}" type="parTrans" cxnId="{5D2C7E6D-5193-4C1C-B396-E26616405624}">
      <dgm:prSet/>
      <dgm:spPr/>
      <dgm:t>
        <a:bodyPr/>
        <a:lstStyle/>
        <a:p>
          <a:endParaRPr lang="en-US"/>
        </a:p>
      </dgm:t>
    </dgm:pt>
    <dgm:pt modelId="{2525BD7F-BF3D-4C59-8E31-09BCEEC3B3F3}" type="sibTrans" cxnId="{5D2C7E6D-5193-4C1C-B396-E26616405624}">
      <dgm:prSet/>
      <dgm:spPr/>
      <dgm:t>
        <a:bodyPr/>
        <a:lstStyle/>
        <a:p>
          <a:endParaRPr lang="en-US"/>
        </a:p>
      </dgm:t>
    </dgm:pt>
    <dgm:pt modelId="{9F064F8A-EAF1-47EA-A018-EEE5624906BA}" type="pres">
      <dgm:prSet presAssocID="{539D0B7D-035A-4211-B320-C2DCEB915776}" presName="outerComposite" presStyleCnt="0">
        <dgm:presLayoutVars>
          <dgm:chMax val="5"/>
          <dgm:dir/>
          <dgm:resizeHandles val="exact"/>
        </dgm:presLayoutVars>
      </dgm:prSet>
      <dgm:spPr/>
    </dgm:pt>
    <dgm:pt modelId="{204634DB-B6D9-4E71-B1FD-BF5FE22D6B16}" type="pres">
      <dgm:prSet presAssocID="{539D0B7D-035A-4211-B320-C2DCEB915776}" presName="dummyMaxCanvas" presStyleCnt="0">
        <dgm:presLayoutVars/>
      </dgm:prSet>
      <dgm:spPr/>
    </dgm:pt>
    <dgm:pt modelId="{6D9D671F-41E5-4801-9715-84157B480D8F}" type="pres">
      <dgm:prSet presAssocID="{539D0B7D-035A-4211-B320-C2DCEB915776}" presName="FourNodes_1" presStyleLbl="node1" presStyleIdx="0" presStyleCnt="4">
        <dgm:presLayoutVars>
          <dgm:bulletEnabled val="1"/>
        </dgm:presLayoutVars>
      </dgm:prSet>
      <dgm:spPr/>
    </dgm:pt>
    <dgm:pt modelId="{5A843BCD-1E0E-4F95-B535-FC2B66CF288D}" type="pres">
      <dgm:prSet presAssocID="{539D0B7D-035A-4211-B320-C2DCEB915776}" presName="FourNodes_2" presStyleLbl="node1" presStyleIdx="1" presStyleCnt="4">
        <dgm:presLayoutVars>
          <dgm:bulletEnabled val="1"/>
        </dgm:presLayoutVars>
      </dgm:prSet>
      <dgm:spPr/>
    </dgm:pt>
    <dgm:pt modelId="{7C505AC1-13F4-4DF2-86DF-A6AE9D50CC67}" type="pres">
      <dgm:prSet presAssocID="{539D0B7D-035A-4211-B320-C2DCEB915776}" presName="FourNodes_3" presStyleLbl="node1" presStyleIdx="2" presStyleCnt="4">
        <dgm:presLayoutVars>
          <dgm:bulletEnabled val="1"/>
        </dgm:presLayoutVars>
      </dgm:prSet>
      <dgm:spPr/>
    </dgm:pt>
    <dgm:pt modelId="{75DF1244-3E98-4F50-850B-479046A8E20A}" type="pres">
      <dgm:prSet presAssocID="{539D0B7D-035A-4211-B320-C2DCEB915776}" presName="FourNodes_4" presStyleLbl="node1" presStyleIdx="3" presStyleCnt="4">
        <dgm:presLayoutVars>
          <dgm:bulletEnabled val="1"/>
        </dgm:presLayoutVars>
      </dgm:prSet>
      <dgm:spPr/>
    </dgm:pt>
    <dgm:pt modelId="{EAFAACFD-D35D-4FCC-AFF8-C6334BAD95FA}" type="pres">
      <dgm:prSet presAssocID="{539D0B7D-035A-4211-B320-C2DCEB915776}" presName="FourConn_1-2" presStyleLbl="fgAccFollowNode1" presStyleIdx="0" presStyleCnt="3">
        <dgm:presLayoutVars>
          <dgm:bulletEnabled val="1"/>
        </dgm:presLayoutVars>
      </dgm:prSet>
      <dgm:spPr/>
    </dgm:pt>
    <dgm:pt modelId="{CE7F2C1C-52B1-4898-BBA5-D1AC5296C009}" type="pres">
      <dgm:prSet presAssocID="{539D0B7D-035A-4211-B320-C2DCEB915776}" presName="FourConn_2-3" presStyleLbl="fgAccFollowNode1" presStyleIdx="1" presStyleCnt="3">
        <dgm:presLayoutVars>
          <dgm:bulletEnabled val="1"/>
        </dgm:presLayoutVars>
      </dgm:prSet>
      <dgm:spPr/>
    </dgm:pt>
    <dgm:pt modelId="{76ABC81D-6C6B-46B1-B4AA-E209778BF934}" type="pres">
      <dgm:prSet presAssocID="{539D0B7D-035A-4211-B320-C2DCEB915776}" presName="FourConn_3-4" presStyleLbl="fgAccFollowNode1" presStyleIdx="2" presStyleCnt="3">
        <dgm:presLayoutVars>
          <dgm:bulletEnabled val="1"/>
        </dgm:presLayoutVars>
      </dgm:prSet>
      <dgm:spPr/>
    </dgm:pt>
    <dgm:pt modelId="{FBE09716-28C0-4543-B44B-91EDD11D5C32}" type="pres">
      <dgm:prSet presAssocID="{539D0B7D-035A-4211-B320-C2DCEB915776}" presName="FourNodes_1_text" presStyleLbl="node1" presStyleIdx="3" presStyleCnt="4">
        <dgm:presLayoutVars>
          <dgm:bulletEnabled val="1"/>
        </dgm:presLayoutVars>
      </dgm:prSet>
      <dgm:spPr/>
    </dgm:pt>
    <dgm:pt modelId="{1A453519-A9D1-4617-A1B0-C5A982E4C6C6}" type="pres">
      <dgm:prSet presAssocID="{539D0B7D-035A-4211-B320-C2DCEB915776}" presName="FourNodes_2_text" presStyleLbl="node1" presStyleIdx="3" presStyleCnt="4">
        <dgm:presLayoutVars>
          <dgm:bulletEnabled val="1"/>
        </dgm:presLayoutVars>
      </dgm:prSet>
      <dgm:spPr/>
    </dgm:pt>
    <dgm:pt modelId="{D3AF7CC9-8113-4814-BFCD-88BBB17B1CE3}" type="pres">
      <dgm:prSet presAssocID="{539D0B7D-035A-4211-B320-C2DCEB915776}" presName="FourNodes_3_text" presStyleLbl="node1" presStyleIdx="3" presStyleCnt="4">
        <dgm:presLayoutVars>
          <dgm:bulletEnabled val="1"/>
        </dgm:presLayoutVars>
      </dgm:prSet>
      <dgm:spPr/>
    </dgm:pt>
    <dgm:pt modelId="{C3145909-9F15-4963-B3D2-C1A34C52A5F6}" type="pres">
      <dgm:prSet presAssocID="{539D0B7D-035A-4211-B320-C2DCEB91577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8E5AA0A-601F-4837-A2BE-B5E621E90342}" srcId="{539D0B7D-035A-4211-B320-C2DCEB915776}" destId="{74CF4174-9D67-4001-9D24-FB9E09049310}" srcOrd="2" destOrd="0" parTransId="{FC392996-33AB-4D96-80FD-624F233F1A3A}" sibTransId="{C265EA06-ED66-4533-BB7A-CCB5A0D57E04}"/>
    <dgm:cxn modelId="{D3551C1A-775C-4F05-9541-082483F89CBA}" type="presOf" srcId="{68F9268E-3A9D-47A1-BA4D-09C3B7795C89}" destId="{C3145909-9F15-4963-B3D2-C1A34C52A5F6}" srcOrd="1" destOrd="0" presId="urn:microsoft.com/office/officeart/2005/8/layout/vProcess5"/>
    <dgm:cxn modelId="{EDAC731F-8312-463D-A992-7282356B596B}" type="presOf" srcId="{4C51BCAA-AB95-475B-A5E8-3EFF7B2344E8}" destId="{CE7F2C1C-52B1-4898-BBA5-D1AC5296C009}" srcOrd="0" destOrd="0" presId="urn:microsoft.com/office/officeart/2005/8/layout/vProcess5"/>
    <dgm:cxn modelId="{B06A2E2D-D48F-43BD-A3D5-B1042F0F0672}" type="presOf" srcId="{26558050-785F-4B6B-83F9-A0F8D628C61E}" destId="{1A453519-A9D1-4617-A1B0-C5A982E4C6C6}" srcOrd="1" destOrd="0" presId="urn:microsoft.com/office/officeart/2005/8/layout/vProcess5"/>
    <dgm:cxn modelId="{BDB3003A-1435-484F-A88B-C77D6C74C920}" srcId="{74CF4174-9D67-4001-9D24-FB9E09049310}" destId="{CD7EA7AD-291A-400B-981E-9B3FD9EF65C5}" srcOrd="0" destOrd="0" parTransId="{AAFB475F-6608-4D97-8660-664C648E87F2}" sibTransId="{4DA6AE6A-559E-4D6E-A1D1-0A797FFAF790}"/>
    <dgm:cxn modelId="{5D2C7E6D-5193-4C1C-B396-E26616405624}" srcId="{539D0B7D-035A-4211-B320-C2DCEB915776}" destId="{68F9268E-3A9D-47A1-BA4D-09C3B7795C89}" srcOrd="3" destOrd="0" parTransId="{D748051B-EA84-4C45-8ED9-BC0C6E37AD10}" sibTransId="{2525BD7F-BF3D-4C59-8E31-09BCEEC3B3F3}"/>
    <dgm:cxn modelId="{485EC16F-8480-4B1A-BA2B-4C43B3C418F2}" type="presOf" srcId="{74CF4174-9D67-4001-9D24-FB9E09049310}" destId="{D3AF7CC9-8113-4814-BFCD-88BBB17B1CE3}" srcOrd="1" destOrd="0" presId="urn:microsoft.com/office/officeart/2005/8/layout/vProcess5"/>
    <dgm:cxn modelId="{F12E9371-4A56-43B2-B659-B5F516D298EF}" type="presOf" srcId="{68F9268E-3A9D-47A1-BA4D-09C3B7795C89}" destId="{75DF1244-3E98-4F50-850B-479046A8E20A}" srcOrd="0" destOrd="0" presId="urn:microsoft.com/office/officeart/2005/8/layout/vProcess5"/>
    <dgm:cxn modelId="{F2D79E52-A5B2-4AA3-A663-0242F4D60477}" type="presOf" srcId="{B6BA3C6D-4923-487B-8AF5-D460A152222C}" destId="{6D9D671F-41E5-4801-9715-84157B480D8F}" srcOrd="0" destOrd="0" presId="urn:microsoft.com/office/officeart/2005/8/layout/vProcess5"/>
    <dgm:cxn modelId="{9EDFB955-CAD5-489E-A370-8E98C33BB034}" type="presOf" srcId="{74CF4174-9D67-4001-9D24-FB9E09049310}" destId="{7C505AC1-13F4-4DF2-86DF-A6AE9D50CC67}" srcOrd="0" destOrd="0" presId="urn:microsoft.com/office/officeart/2005/8/layout/vProcess5"/>
    <dgm:cxn modelId="{1BF6327A-5E76-4ADF-B5EB-9839B4678115}" type="presOf" srcId="{B6BA3C6D-4923-487B-8AF5-D460A152222C}" destId="{FBE09716-28C0-4543-B44B-91EDD11D5C32}" srcOrd="1" destOrd="0" presId="urn:microsoft.com/office/officeart/2005/8/layout/vProcess5"/>
    <dgm:cxn modelId="{B0721396-F046-46E2-9F36-A1D6ED362AA0}" type="presOf" srcId="{26558050-785F-4B6B-83F9-A0F8D628C61E}" destId="{5A843BCD-1E0E-4F95-B535-FC2B66CF288D}" srcOrd="0" destOrd="0" presId="urn:microsoft.com/office/officeart/2005/8/layout/vProcess5"/>
    <dgm:cxn modelId="{1021089C-D932-416C-BBF3-8EBE7DFDD2B1}" type="presOf" srcId="{75845FE8-55F0-43B4-BD5A-CA349F191E89}" destId="{EAFAACFD-D35D-4FCC-AFF8-C6334BAD95FA}" srcOrd="0" destOrd="0" presId="urn:microsoft.com/office/officeart/2005/8/layout/vProcess5"/>
    <dgm:cxn modelId="{A03A15AE-AF0C-4AC5-96E4-C7884D04A7BA}" type="presOf" srcId="{C265EA06-ED66-4533-BB7A-CCB5A0D57E04}" destId="{76ABC81D-6C6B-46B1-B4AA-E209778BF934}" srcOrd="0" destOrd="0" presId="urn:microsoft.com/office/officeart/2005/8/layout/vProcess5"/>
    <dgm:cxn modelId="{CA4C01AF-0FC7-4AB5-BFC7-24DE1C2E5058}" srcId="{539D0B7D-035A-4211-B320-C2DCEB915776}" destId="{26558050-785F-4B6B-83F9-A0F8D628C61E}" srcOrd="1" destOrd="0" parTransId="{C3F9C313-50AA-4507-B571-2DCB0842530B}" sibTransId="{4C51BCAA-AB95-475B-A5E8-3EFF7B2344E8}"/>
    <dgm:cxn modelId="{86944BD6-B070-4850-9630-67022689BF07}" type="presOf" srcId="{539D0B7D-035A-4211-B320-C2DCEB915776}" destId="{9F064F8A-EAF1-47EA-A018-EEE5624906BA}" srcOrd="0" destOrd="0" presId="urn:microsoft.com/office/officeart/2005/8/layout/vProcess5"/>
    <dgm:cxn modelId="{1286EEE2-C76C-4578-A1FB-618EA860D568}" type="presOf" srcId="{CD7EA7AD-291A-400B-981E-9B3FD9EF65C5}" destId="{7C505AC1-13F4-4DF2-86DF-A6AE9D50CC67}" srcOrd="0" destOrd="1" presId="urn:microsoft.com/office/officeart/2005/8/layout/vProcess5"/>
    <dgm:cxn modelId="{D3AE27ED-6FB1-46A6-8A8B-EAB29E2610C1}" srcId="{539D0B7D-035A-4211-B320-C2DCEB915776}" destId="{B6BA3C6D-4923-487B-8AF5-D460A152222C}" srcOrd="0" destOrd="0" parTransId="{A2CF00A7-9D46-42CC-A3BB-0FDDF4739357}" sibTransId="{75845FE8-55F0-43B4-BD5A-CA349F191E89}"/>
    <dgm:cxn modelId="{F5A6EAFA-5750-4A02-90EF-8FA2F8303B6F}" type="presOf" srcId="{CD7EA7AD-291A-400B-981E-9B3FD9EF65C5}" destId="{D3AF7CC9-8113-4814-BFCD-88BBB17B1CE3}" srcOrd="1" destOrd="1" presId="urn:microsoft.com/office/officeart/2005/8/layout/vProcess5"/>
    <dgm:cxn modelId="{0A3DB2F8-9444-4C7B-BFEE-3BDF8ECE34C8}" type="presParOf" srcId="{9F064F8A-EAF1-47EA-A018-EEE5624906BA}" destId="{204634DB-B6D9-4E71-B1FD-BF5FE22D6B16}" srcOrd="0" destOrd="0" presId="urn:microsoft.com/office/officeart/2005/8/layout/vProcess5"/>
    <dgm:cxn modelId="{58FFC105-7EB6-4BFD-9B7F-BF223317BE75}" type="presParOf" srcId="{9F064F8A-EAF1-47EA-A018-EEE5624906BA}" destId="{6D9D671F-41E5-4801-9715-84157B480D8F}" srcOrd="1" destOrd="0" presId="urn:microsoft.com/office/officeart/2005/8/layout/vProcess5"/>
    <dgm:cxn modelId="{18A48F24-2A8D-4118-BCB1-5416CFA23B54}" type="presParOf" srcId="{9F064F8A-EAF1-47EA-A018-EEE5624906BA}" destId="{5A843BCD-1E0E-4F95-B535-FC2B66CF288D}" srcOrd="2" destOrd="0" presId="urn:microsoft.com/office/officeart/2005/8/layout/vProcess5"/>
    <dgm:cxn modelId="{32EF12C4-E3AD-47C7-8EB5-2C74B938615D}" type="presParOf" srcId="{9F064F8A-EAF1-47EA-A018-EEE5624906BA}" destId="{7C505AC1-13F4-4DF2-86DF-A6AE9D50CC67}" srcOrd="3" destOrd="0" presId="urn:microsoft.com/office/officeart/2005/8/layout/vProcess5"/>
    <dgm:cxn modelId="{D4CAF685-02D6-4C70-91F5-52B2124E2918}" type="presParOf" srcId="{9F064F8A-EAF1-47EA-A018-EEE5624906BA}" destId="{75DF1244-3E98-4F50-850B-479046A8E20A}" srcOrd="4" destOrd="0" presId="urn:microsoft.com/office/officeart/2005/8/layout/vProcess5"/>
    <dgm:cxn modelId="{4C7FFE47-E860-4A38-B71A-616E775874B0}" type="presParOf" srcId="{9F064F8A-EAF1-47EA-A018-EEE5624906BA}" destId="{EAFAACFD-D35D-4FCC-AFF8-C6334BAD95FA}" srcOrd="5" destOrd="0" presId="urn:microsoft.com/office/officeart/2005/8/layout/vProcess5"/>
    <dgm:cxn modelId="{CBECA6C8-15BE-4CDE-ACCA-939F18C90903}" type="presParOf" srcId="{9F064F8A-EAF1-47EA-A018-EEE5624906BA}" destId="{CE7F2C1C-52B1-4898-BBA5-D1AC5296C009}" srcOrd="6" destOrd="0" presId="urn:microsoft.com/office/officeart/2005/8/layout/vProcess5"/>
    <dgm:cxn modelId="{8DC85E49-6061-4020-9C50-1ED0555480FB}" type="presParOf" srcId="{9F064F8A-EAF1-47EA-A018-EEE5624906BA}" destId="{76ABC81D-6C6B-46B1-B4AA-E209778BF934}" srcOrd="7" destOrd="0" presId="urn:microsoft.com/office/officeart/2005/8/layout/vProcess5"/>
    <dgm:cxn modelId="{5387AFF9-7D13-41E0-BF48-03CD73397B4D}" type="presParOf" srcId="{9F064F8A-EAF1-47EA-A018-EEE5624906BA}" destId="{FBE09716-28C0-4543-B44B-91EDD11D5C32}" srcOrd="8" destOrd="0" presId="urn:microsoft.com/office/officeart/2005/8/layout/vProcess5"/>
    <dgm:cxn modelId="{477B2C71-B7BB-4757-A1F5-A2C3F3D6CE7E}" type="presParOf" srcId="{9F064F8A-EAF1-47EA-A018-EEE5624906BA}" destId="{1A453519-A9D1-4617-A1B0-C5A982E4C6C6}" srcOrd="9" destOrd="0" presId="urn:microsoft.com/office/officeart/2005/8/layout/vProcess5"/>
    <dgm:cxn modelId="{E3D59D2C-4C20-4007-B241-093F9FA4C98C}" type="presParOf" srcId="{9F064F8A-EAF1-47EA-A018-EEE5624906BA}" destId="{D3AF7CC9-8113-4814-BFCD-88BBB17B1CE3}" srcOrd="10" destOrd="0" presId="urn:microsoft.com/office/officeart/2005/8/layout/vProcess5"/>
    <dgm:cxn modelId="{97342795-7926-4244-A115-5A3265117350}" type="presParOf" srcId="{9F064F8A-EAF1-47EA-A018-EEE5624906BA}" destId="{C3145909-9F15-4963-B3D2-C1A34C52A5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EEEE7D-2300-4E14-9E6D-575AADF29B7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941620-8FB2-454A-9CB8-D5A0A799AD12}">
      <dgm:prSet/>
      <dgm:spPr/>
      <dgm:t>
        <a:bodyPr/>
        <a:lstStyle/>
        <a:p>
          <a:r>
            <a:rPr lang="en-US"/>
            <a:t>Some water utilities have brought lawsuits against upstream industrial sources</a:t>
          </a:r>
        </a:p>
      </dgm:t>
    </dgm:pt>
    <dgm:pt modelId="{A526DD52-B159-4197-B5EB-C79A8EB3F5F0}" type="parTrans" cxnId="{CF9F98E4-8787-41EF-A7DC-E193052A76D0}">
      <dgm:prSet/>
      <dgm:spPr/>
      <dgm:t>
        <a:bodyPr/>
        <a:lstStyle/>
        <a:p>
          <a:endParaRPr lang="en-US"/>
        </a:p>
      </dgm:t>
    </dgm:pt>
    <dgm:pt modelId="{C55D27C4-C0BD-4F41-B2E8-E6C7E69ECEC7}" type="sibTrans" cxnId="{CF9F98E4-8787-41EF-A7DC-E193052A76D0}">
      <dgm:prSet/>
      <dgm:spPr/>
      <dgm:t>
        <a:bodyPr/>
        <a:lstStyle/>
        <a:p>
          <a:endParaRPr lang="en-US"/>
        </a:p>
      </dgm:t>
    </dgm:pt>
    <dgm:pt modelId="{8F69F11B-0724-4DE9-899B-59A60FDBB4BF}">
      <dgm:prSet/>
      <dgm:spPr/>
      <dgm:t>
        <a:bodyPr/>
        <a:lstStyle/>
        <a:p>
          <a:r>
            <a:rPr lang="en-US"/>
            <a:t>Direct dischargers</a:t>
          </a:r>
        </a:p>
      </dgm:t>
    </dgm:pt>
    <dgm:pt modelId="{3509307C-F5F0-4ACA-A3F9-FF8B049529EA}" type="parTrans" cxnId="{0E4EAF8E-88EA-48D6-9241-B351DE3F1ACF}">
      <dgm:prSet/>
      <dgm:spPr/>
      <dgm:t>
        <a:bodyPr/>
        <a:lstStyle/>
        <a:p>
          <a:endParaRPr lang="en-US"/>
        </a:p>
      </dgm:t>
    </dgm:pt>
    <dgm:pt modelId="{57043E6E-8404-4BDE-83A8-DC7333F808F0}" type="sibTrans" cxnId="{0E4EAF8E-88EA-48D6-9241-B351DE3F1ACF}">
      <dgm:prSet/>
      <dgm:spPr/>
      <dgm:t>
        <a:bodyPr/>
        <a:lstStyle/>
        <a:p>
          <a:endParaRPr lang="en-US"/>
        </a:p>
      </dgm:t>
    </dgm:pt>
    <dgm:pt modelId="{3DA60312-27DC-49D1-A3D1-244AE8DBA7B1}">
      <dgm:prSet/>
      <dgm:spPr/>
      <dgm:t>
        <a:bodyPr/>
        <a:lstStyle/>
        <a:p>
          <a:r>
            <a:rPr lang="en-US"/>
            <a:t>Indirect dischargers (through POTWs)</a:t>
          </a:r>
        </a:p>
      </dgm:t>
    </dgm:pt>
    <dgm:pt modelId="{56F2C1D2-A7B6-41B1-95DC-723194DDD0D1}" type="parTrans" cxnId="{93877A78-0703-454A-A607-3473B0DA4336}">
      <dgm:prSet/>
      <dgm:spPr/>
      <dgm:t>
        <a:bodyPr/>
        <a:lstStyle/>
        <a:p>
          <a:endParaRPr lang="en-US"/>
        </a:p>
      </dgm:t>
    </dgm:pt>
    <dgm:pt modelId="{D9489D38-9334-4CCE-9926-9E7954A6B180}" type="sibTrans" cxnId="{93877A78-0703-454A-A607-3473B0DA4336}">
      <dgm:prSet/>
      <dgm:spPr/>
      <dgm:t>
        <a:bodyPr/>
        <a:lstStyle/>
        <a:p>
          <a:endParaRPr lang="en-US"/>
        </a:p>
      </dgm:t>
    </dgm:pt>
    <dgm:pt modelId="{32251A2A-46D1-455A-9277-383C15CF5334}">
      <dgm:prSet/>
      <dgm:spPr/>
      <dgm:t>
        <a:bodyPr/>
        <a:lstStyle/>
        <a:p>
          <a:r>
            <a:rPr lang="en-US"/>
            <a:t>May ensnare POTWs….</a:t>
          </a:r>
        </a:p>
      </dgm:t>
    </dgm:pt>
    <dgm:pt modelId="{D039D5A9-36BB-4DC4-B6F2-5890865CC146}" type="parTrans" cxnId="{86B135EA-AF60-499F-B75F-958C3A4FEE07}">
      <dgm:prSet/>
      <dgm:spPr/>
      <dgm:t>
        <a:bodyPr/>
        <a:lstStyle/>
        <a:p>
          <a:endParaRPr lang="en-US"/>
        </a:p>
      </dgm:t>
    </dgm:pt>
    <dgm:pt modelId="{C184261B-7B05-428A-934E-B308E028A5C2}" type="sibTrans" cxnId="{86B135EA-AF60-499F-B75F-958C3A4FEE07}">
      <dgm:prSet/>
      <dgm:spPr/>
      <dgm:t>
        <a:bodyPr/>
        <a:lstStyle/>
        <a:p>
          <a:endParaRPr lang="en-US"/>
        </a:p>
      </dgm:t>
    </dgm:pt>
    <dgm:pt modelId="{E2AB0290-82B4-4044-B509-F73DF96BB589}" type="pres">
      <dgm:prSet presAssocID="{94EEEE7D-2300-4E14-9E6D-575AADF29B7E}" presName="Name0" presStyleCnt="0">
        <dgm:presLayoutVars>
          <dgm:dir/>
          <dgm:animLvl val="lvl"/>
          <dgm:resizeHandles val="exact"/>
        </dgm:presLayoutVars>
      </dgm:prSet>
      <dgm:spPr/>
    </dgm:pt>
    <dgm:pt modelId="{171F2471-06DC-4293-BE30-01735586AD89}" type="pres">
      <dgm:prSet presAssocID="{32251A2A-46D1-455A-9277-383C15CF5334}" presName="boxAndChildren" presStyleCnt="0"/>
      <dgm:spPr/>
    </dgm:pt>
    <dgm:pt modelId="{7A7BF45E-4CB7-49BD-BB04-550442DEAEA6}" type="pres">
      <dgm:prSet presAssocID="{32251A2A-46D1-455A-9277-383C15CF5334}" presName="parentTextBox" presStyleLbl="node1" presStyleIdx="0" presStyleCnt="2"/>
      <dgm:spPr/>
    </dgm:pt>
    <dgm:pt modelId="{817D4DC6-06C3-4395-BF46-9EAED9D84802}" type="pres">
      <dgm:prSet presAssocID="{C55D27C4-C0BD-4F41-B2E8-E6C7E69ECEC7}" presName="sp" presStyleCnt="0"/>
      <dgm:spPr/>
    </dgm:pt>
    <dgm:pt modelId="{CC1329A1-BB8E-4231-A4C6-4D6FC85A37CD}" type="pres">
      <dgm:prSet presAssocID="{40941620-8FB2-454A-9CB8-D5A0A799AD12}" presName="arrowAndChildren" presStyleCnt="0"/>
      <dgm:spPr/>
    </dgm:pt>
    <dgm:pt modelId="{1CBFFD65-E4D2-43F9-9344-A1A603042721}" type="pres">
      <dgm:prSet presAssocID="{40941620-8FB2-454A-9CB8-D5A0A799AD12}" presName="parentTextArrow" presStyleLbl="node1" presStyleIdx="0" presStyleCnt="2"/>
      <dgm:spPr/>
    </dgm:pt>
    <dgm:pt modelId="{F1D7A421-48E1-47C6-8D1D-68293DB9D84E}" type="pres">
      <dgm:prSet presAssocID="{40941620-8FB2-454A-9CB8-D5A0A799AD12}" presName="arrow" presStyleLbl="node1" presStyleIdx="1" presStyleCnt="2"/>
      <dgm:spPr/>
    </dgm:pt>
    <dgm:pt modelId="{05EBCBDE-1CFA-4E1E-A911-B4A9AA4C6285}" type="pres">
      <dgm:prSet presAssocID="{40941620-8FB2-454A-9CB8-D5A0A799AD12}" presName="descendantArrow" presStyleCnt="0"/>
      <dgm:spPr/>
    </dgm:pt>
    <dgm:pt modelId="{8AC6ED31-366E-4E63-9096-0786A258C6E1}" type="pres">
      <dgm:prSet presAssocID="{8F69F11B-0724-4DE9-899B-59A60FDBB4BF}" presName="childTextArrow" presStyleLbl="fgAccFollowNode1" presStyleIdx="0" presStyleCnt="2">
        <dgm:presLayoutVars>
          <dgm:bulletEnabled val="1"/>
        </dgm:presLayoutVars>
      </dgm:prSet>
      <dgm:spPr/>
    </dgm:pt>
    <dgm:pt modelId="{12E7BBE0-2069-487F-8AB3-A18AA63D27EA}" type="pres">
      <dgm:prSet presAssocID="{3DA60312-27DC-49D1-A3D1-244AE8DBA7B1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3A2DA128-B9A1-4610-A49A-40B436008442}" type="presOf" srcId="{32251A2A-46D1-455A-9277-383C15CF5334}" destId="{7A7BF45E-4CB7-49BD-BB04-550442DEAEA6}" srcOrd="0" destOrd="0" presId="urn:microsoft.com/office/officeart/2005/8/layout/process4"/>
    <dgm:cxn modelId="{4AD94248-99BF-4B7E-8A35-D34DB7946EAB}" type="presOf" srcId="{40941620-8FB2-454A-9CB8-D5A0A799AD12}" destId="{1CBFFD65-E4D2-43F9-9344-A1A603042721}" srcOrd="0" destOrd="0" presId="urn:microsoft.com/office/officeart/2005/8/layout/process4"/>
    <dgm:cxn modelId="{21038C49-6C7D-4D15-A99A-9057235EDE5F}" type="presOf" srcId="{8F69F11B-0724-4DE9-899B-59A60FDBB4BF}" destId="{8AC6ED31-366E-4E63-9096-0786A258C6E1}" srcOrd="0" destOrd="0" presId="urn:microsoft.com/office/officeart/2005/8/layout/process4"/>
    <dgm:cxn modelId="{9FCE0B78-E740-4996-9A30-7D95C2578C9F}" type="presOf" srcId="{94EEEE7D-2300-4E14-9E6D-575AADF29B7E}" destId="{E2AB0290-82B4-4044-B509-F73DF96BB589}" srcOrd="0" destOrd="0" presId="urn:microsoft.com/office/officeart/2005/8/layout/process4"/>
    <dgm:cxn modelId="{93877A78-0703-454A-A607-3473B0DA4336}" srcId="{40941620-8FB2-454A-9CB8-D5A0A799AD12}" destId="{3DA60312-27DC-49D1-A3D1-244AE8DBA7B1}" srcOrd="1" destOrd="0" parTransId="{56F2C1D2-A7B6-41B1-95DC-723194DDD0D1}" sibTransId="{D9489D38-9334-4CCE-9926-9E7954A6B180}"/>
    <dgm:cxn modelId="{0E4EAF8E-88EA-48D6-9241-B351DE3F1ACF}" srcId="{40941620-8FB2-454A-9CB8-D5A0A799AD12}" destId="{8F69F11B-0724-4DE9-899B-59A60FDBB4BF}" srcOrd="0" destOrd="0" parTransId="{3509307C-F5F0-4ACA-A3F9-FF8B049529EA}" sibTransId="{57043E6E-8404-4BDE-83A8-DC7333F808F0}"/>
    <dgm:cxn modelId="{FB6716C0-8A78-4E04-BF23-2D19B4655899}" type="presOf" srcId="{3DA60312-27DC-49D1-A3D1-244AE8DBA7B1}" destId="{12E7BBE0-2069-487F-8AB3-A18AA63D27EA}" srcOrd="0" destOrd="0" presId="urn:microsoft.com/office/officeart/2005/8/layout/process4"/>
    <dgm:cxn modelId="{7FD9BED4-EE83-446A-8462-6BF9AEA3743E}" type="presOf" srcId="{40941620-8FB2-454A-9CB8-D5A0A799AD12}" destId="{F1D7A421-48E1-47C6-8D1D-68293DB9D84E}" srcOrd="1" destOrd="0" presId="urn:microsoft.com/office/officeart/2005/8/layout/process4"/>
    <dgm:cxn modelId="{CF9F98E4-8787-41EF-A7DC-E193052A76D0}" srcId="{94EEEE7D-2300-4E14-9E6D-575AADF29B7E}" destId="{40941620-8FB2-454A-9CB8-D5A0A799AD12}" srcOrd="0" destOrd="0" parTransId="{A526DD52-B159-4197-B5EB-C79A8EB3F5F0}" sibTransId="{C55D27C4-C0BD-4F41-B2E8-E6C7E69ECEC7}"/>
    <dgm:cxn modelId="{86B135EA-AF60-499F-B75F-958C3A4FEE07}" srcId="{94EEEE7D-2300-4E14-9E6D-575AADF29B7E}" destId="{32251A2A-46D1-455A-9277-383C15CF5334}" srcOrd="1" destOrd="0" parTransId="{D039D5A9-36BB-4DC4-B6F2-5890865CC146}" sibTransId="{C184261B-7B05-428A-934E-B308E028A5C2}"/>
    <dgm:cxn modelId="{D1EEB45B-4598-407A-8B62-CFF703A7EC9E}" type="presParOf" srcId="{E2AB0290-82B4-4044-B509-F73DF96BB589}" destId="{171F2471-06DC-4293-BE30-01735586AD89}" srcOrd="0" destOrd="0" presId="urn:microsoft.com/office/officeart/2005/8/layout/process4"/>
    <dgm:cxn modelId="{41C574E9-5C56-4348-AA34-6E8FFB9A0A72}" type="presParOf" srcId="{171F2471-06DC-4293-BE30-01735586AD89}" destId="{7A7BF45E-4CB7-49BD-BB04-550442DEAEA6}" srcOrd="0" destOrd="0" presId="urn:microsoft.com/office/officeart/2005/8/layout/process4"/>
    <dgm:cxn modelId="{DA39C263-094E-48E3-A6CE-85E746B6E426}" type="presParOf" srcId="{E2AB0290-82B4-4044-B509-F73DF96BB589}" destId="{817D4DC6-06C3-4395-BF46-9EAED9D84802}" srcOrd="1" destOrd="0" presId="urn:microsoft.com/office/officeart/2005/8/layout/process4"/>
    <dgm:cxn modelId="{35601EB3-350B-461D-9705-AC880C494723}" type="presParOf" srcId="{E2AB0290-82B4-4044-B509-F73DF96BB589}" destId="{CC1329A1-BB8E-4231-A4C6-4D6FC85A37CD}" srcOrd="2" destOrd="0" presId="urn:microsoft.com/office/officeart/2005/8/layout/process4"/>
    <dgm:cxn modelId="{45FCBF15-5175-4857-8EA0-857364CBC778}" type="presParOf" srcId="{CC1329A1-BB8E-4231-A4C6-4D6FC85A37CD}" destId="{1CBFFD65-E4D2-43F9-9344-A1A603042721}" srcOrd="0" destOrd="0" presId="urn:microsoft.com/office/officeart/2005/8/layout/process4"/>
    <dgm:cxn modelId="{3089DAC0-9B5B-491C-9D3D-13BDBE9F4A4C}" type="presParOf" srcId="{CC1329A1-BB8E-4231-A4C6-4D6FC85A37CD}" destId="{F1D7A421-48E1-47C6-8D1D-68293DB9D84E}" srcOrd="1" destOrd="0" presId="urn:microsoft.com/office/officeart/2005/8/layout/process4"/>
    <dgm:cxn modelId="{22BBAB6E-E4BE-49E6-A08A-97BEAFB5F929}" type="presParOf" srcId="{CC1329A1-BB8E-4231-A4C6-4D6FC85A37CD}" destId="{05EBCBDE-1CFA-4E1E-A911-B4A9AA4C6285}" srcOrd="2" destOrd="0" presId="urn:microsoft.com/office/officeart/2005/8/layout/process4"/>
    <dgm:cxn modelId="{03C03E9A-FC89-49A8-A5B5-BEAA1BC5C5C3}" type="presParOf" srcId="{05EBCBDE-1CFA-4E1E-A911-B4A9AA4C6285}" destId="{8AC6ED31-366E-4E63-9096-0786A258C6E1}" srcOrd="0" destOrd="0" presId="urn:microsoft.com/office/officeart/2005/8/layout/process4"/>
    <dgm:cxn modelId="{D4586DC6-325E-4E51-81D1-35244E3BCFB8}" type="presParOf" srcId="{05EBCBDE-1CFA-4E1E-A911-B4A9AA4C6285}" destId="{12E7BBE0-2069-487F-8AB3-A18AA63D27E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15A670-15DF-489F-953C-B7F82BD33B3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90F8E-FB90-42E2-9A3F-432194537F66}">
      <dgm:prSet/>
      <dgm:spPr/>
      <dgm:t>
        <a:bodyPr/>
        <a:lstStyle/>
        <a:p>
          <a:r>
            <a:rPr lang="en-US"/>
            <a:t>Characterize</a:t>
          </a:r>
        </a:p>
      </dgm:t>
    </dgm:pt>
    <dgm:pt modelId="{A3F90109-6199-45F9-8612-48CB33BE61CA}" type="parTrans" cxnId="{1B4095CF-4977-4D59-A9AF-F08800DD8CEC}">
      <dgm:prSet/>
      <dgm:spPr/>
      <dgm:t>
        <a:bodyPr/>
        <a:lstStyle/>
        <a:p>
          <a:endParaRPr lang="en-US"/>
        </a:p>
      </dgm:t>
    </dgm:pt>
    <dgm:pt modelId="{3BF9D8C1-DA82-4A68-8D45-CC764F03ACF6}" type="sibTrans" cxnId="{1B4095CF-4977-4D59-A9AF-F08800DD8CEC}">
      <dgm:prSet/>
      <dgm:spPr/>
      <dgm:t>
        <a:bodyPr/>
        <a:lstStyle/>
        <a:p>
          <a:endParaRPr lang="en-US"/>
        </a:p>
      </dgm:t>
    </dgm:pt>
    <dgm:pt modelId="{B98B1389-EB4C-43D2-B173-EC4F78AD6DB4}">
      <dgm:prSet/>
      <dgm:spPr/>
      <dgm:t>
        <a:bodyPr/>
        <a:lstStyle/>
        <a:p>
          <a:r>
            <a:rPr lang="en-US"/>
            <a:t>Characterize PFAS levels</a:t>
          </a:r>
        </a:p>
      </dgm:t>
    </dgm:pt>
    <dgm:pt modelId="{92ABDBCE-A863-400B-A5BA-BB0A32350F0C}" type="parTrans" cxnId="{3DB41DBE-CB37-4C72-B32A-E568F7519CF7}">
      <dgm:prSet/>
      <dgm:spPr/>
      <dgm:t>
        <a:bodyPr/>
        <a:lstStyle/>
        <a:p>
          <a:endParaRPr lang="en-US"/>
        </a:p>
      </dgm:t>
    </dgm:pt>
    <dgm:pt modelId="{D5B221E1-C9E8-4478-A3E8-792F692650CF}" type="sibTrans" cxnId="{3DB41DBE-CB37-4C72-B32A-E568F7519CF7}">
      <dgm:prSet/>
      <dgm:spPr/>
      <dgm:t>
        <a:bodyPr/>
        <a:lstStyle/>
        <a:p>
          <a:endParaRPr lang="en-US"/>
        </a:p>
      </dgm:t>
    </dgm:pt>
    <dgm:pt modelId="{17B9ADCD-C8B2-4914-880E-4A27631A99C1}">
      <dgm:prSet/>
      <dgm:spPr/>
      <dgm:t>
        <a:bodyPr/>
        <a:lstStyle/>
        <a:p>
          <a:r>
            <a:rPr lang="en-US"/>
            <a:t>Drinking Water</a:t>
          </a:r>
        </a:p>
      </dgm:t>
    </dgm:pt>
    <dgm:pt modelId="{9C7BC22B-DF73-4FD7-90B6-15B3350392C5}" type="parTrans" cxnId="{83FE3DF5-BA17-46D4-A543-322357617F80}">
      <dgm:prSet/>
      <dgm:spPr/>
      <dgm:t>
        <a:bodyPr/>
        <a:lstStyle/>
        <a:p>
          <a:endParaRPr lang="en-US"/>
        </a:p>
      </dgm:t>
    </dgm:pt>
    <dgm:pt modelId="{E8C33234-1177-4EEC-B693-E60E20D355EC}" type="sibTrans" cxnId="{83FE3DF5-BA17-46D4-A543-322357617F80}">
      <dgm:prSet/>
      <dgm:spPr/>
      <dgm:t>
        <a:bodyPr/>
        <a:lstStyle/>
        <a:p>
          <a:endParaRPr lang="en-US"/>
        </a:p>
      </dgm:t>
    </dgm:pt>
    <dgm:pt modelId="{96748C23-58B7-4470-AD0A-799D4BE8BA6A}">
      <dgm:prSet/>
      <dgm:spPr/>
      <dgm:t>
        <a:bodyPr/>
        <a:lstStyle/>
        <a:p>
          <a:r>
            <a:rPr lang="en-US"/>
            <a:t>Wastewater</a:t>
          </a:r>
        </a:p>
      </dgm:t>
    </dgm:pt>
    <dgm:pt modelId="{843D973C-69CA-49C3-A956-AF56ABC0AD67}" type="parTrans" cxnId="{93742061-71E9-4BF3-A2A7-D71E351A9BF1}">
      <dgm:prSet/>
      <dgm:spPr/>
      <dgm:t>
        <a:bodyPr/>
        <a:lstStyle/>
        <a:p>
          <a:endParaRPr lang="en-US"/>
        </a:p>
      </dgm:t>
    </dgm:pt>
    <dgm:pt modelId="{B1091E76-9F4B-4A4E-B6DF-8ABF3759B1F2}" type="sibTrans" cxnId="{93742061-71E9-4BF3-A2A7-D71E351A9BF1}">
      <dgm:prSet/>
      <dgm:spPr/>
      <dgm:t>
        <a:bodyPr/>
        <a:lstStyle/>
        <a:p>
          <a:endParaRPr lang="en-US"/>
        </a:p>
      </dgm:t>
    </dgm:pt>
    <dgm:pt modelId="{A2DCB4DF-3396-4B19-93D5-682D0757EA47}">
      <dgm:prSet/>
      <dgm:spPr/>
      <dgm:t>
        <a:bodyPr/>
        <a:lstStyle/>
        <a:p>
          <a:r>
            <a:rPr lang="en-US"/>
            <a:t>Biosolids</a:t>
          </a:r>
        </a:p>
      </dgm:t>
    </dgm:pt>
    <dgm:pt modelId="{246E9636-E891-43F4-8FB7-62AF1BE2B58E}" type="parTrans" cxnId="{C272013A-09BD-4B48-9B7C-3EAF494A451F}">
      <dgm:prSet/>
      <dgm:spPr/>
      <dgm:t>
        <a:bodyPr/>
        <a:lstStyle/>
        <a:p>
          <a:endParaRPr lang="en-US"/>
        </a:p>
      </dgm:t>
    </dgm:pt>
    <dgm:pt modelId="{160BAB74-9B2E-477F-A4FB-015EFB52E3F1}" type="sibTrans" cxnId="{C272013A-09BD-4B48-9B7C-3EAF494A451F}">
      <dgm:prSet/>
      <dgm:spPr/>
      <dgm:t>
        <a:bodyPr/>
        <a:lstStyle/>
        <a:p>
          <a:endParaRPr lang="en-US"/>
        </a:p>
      </dgm:t>
    </dgm:pt>
    <dgm:pt modelId="{D9FE202E-F3B6-404F-B54B-33D370BE7ABA}">
      <dgm:prSet/>
      <dgm:spPr/>
      <dgm:t>
        <a:bodyPr/>
        <a:lstStyle/>
        <a:p>
          <a:r>
            <a:rPr lang="en-US"/>
            <a:t>Domestic sources….</a:t>
          </a:r>
        </a:p>
      </dgm:t>
    </dgm:pt>
    <dgm:pt modelId="{F53C678B-89F5-4A83-AA5C-DA9426822AF4}" type="parTrans" cxnId="{6DEAC0AC-E78B-456E-95C0-CD9DCEAEE513}">
      <dgm:prSet/>
      <dgm:spPr/>
      <dgm:t>
        <a:bodyPr/>
        <a:lstStyle/>
        <a:p>
          <a:endParaRPr lang="en-US"/>
        </a:p>
      </dgm:t>
    </dgm:pt>
    <dgm:pt modelId="{7F552A85-48ED-4F8B-BEF6-F3088E77FF1A}" type="sibTrans" cxnId="{6DEAC0AC-E78B-456E-95C0-CD9DCEAEE513}">
      <dgm:prSet/>
      <dgm:spPr/>
      <dgm:t>
        <a:bodyPr/>
        <a:lstStyle/>
        <a:p>
          <a:endParaRPr lang="en-US"/>
        </a:p>
      </dgm:t>
    </dgm:pt>
    <dgm:pt modelId="{EB396BF2-3B20-4472-A8FB-B1B9679C72F0}">
      <dgm:prSet/>
      <dgm:spPr/>
      <dgm:t>
        <a:bodyPr/>
        <a:lstStyle/>
        <a:p>
          <a:r>
            <a:rPr lang="en-US"/>
            <a:t>Disclose</a:t>
          </a:r>
        </a:p>
      </dgm:t>
    </dgm:pt>
    <dgm:pt modelId="{4CE37389-B320-45C7-9227-9E4ED666A4BE}" type="parTrans" cxnId="{4E3A0794-2BC8-46FE-A887-48C5236C57D7}">
      <dgm:prSet/>
      <dgm:spPr/>
      <dgm:t>
        <a:bodyPr/>
        <a:lstStyle/>
        <a:p>
          <a:endParaRPr lang="en-US"/>
        </a:p>
      </dgm:t>
    </dgm:pt>
    <dgm:pt modelId="{BD2CA569-C584-485A-B796-AA2D775B8FD3}" type="sibTrans" cxnId="{4E3A0794-2BC8-46FE-A887-48C5236C57D7}">
      <dgm:prSet/>
      <dgm:spPr/>
      <dgm:t>
        <a:bodyPr/>
        <a:lstStyle/>
        <a:p>
          <a:endParaRPr lang="en-US"/>
        </a:p>
      </dgm:t>
    </dgm:pt>
    <dgm:pt modelId="{46F30693-9411-4030-A0E7-3F1B76076DB9}">
      <dgm:prSet/>
      <dgm:spPr/>
      <dgm:t>
        <a:bodyPr/>
        <a:lstStyle/>
        <a:p>
          <a:r>
            <a:rPr lang="en-US" dirty="0"/>
            <a:t>Disclose/post all results</a:t>
          </a:r>
        </a:p>
      </dgm:t>
    </dgm:pt>
    <dgm:pt modelId="{3A1BC370-92ED-4A83-9653-18B396245125}" type="parTrans" cxnId="{A94019AD-1086-4CD8-BA72-B61EE578F201}">
      <dgm:prSet/>
      <dgm:spPr/>
      <dgm:t>
        <a:bodyPr/>
        <a:lstStyle/>
        <a:p>
          <a:endParaRPr lang="en-US"/>
        </a:p>
      </dgm:t>
    </dgm:pt>
    <dgm:pt modelId="{B785DDB6-6F4F-46C2-BBFB-4E56B12748CB}" type="sibTrans" cxnId="{A94019AD-1086-4CD8-BA72-B61EE578F201}">
      <dgm:prSet/>
      <dgm:spPr/>
      <dgm:t>
        <a:bodyPr/>
        <a:lstStyle/>
        <a:p>
          <a:endParaRPr lang="en-US"/>
        </a:p>
      </dgm:t>
    </dgm:pt>
    <dgm:pt modelId="{D8BFB67B-AF0E-4916-B07D-34FB99CCDC1C}">
      <dgm:prSet/>
      <dgm:spPr/>
      <dgm:t>
        <a:bodyPr/>
        <a:lstStyle/>
        <a:p>
          <a:r>
            <a:rPr lang="en-US"/>
            <a:t>Work</a:t>
          </a:r>
        </a:p>
      </dgm:t>
    </dgm:pt>
    <dgm:pt modelId="{40C2C444-3C4A-44EA-A2B1-142A41A28129}" type="parTrans" cxnId="{9ED57F9D-A7D3-4364-A881-B10B6302F35C}">
      <dgm:prSet/>
      <dgm:spPr/>
      <dgm:t>
        <a:bodyPr/>
        <a:lstStyle/>
        <a:p>
          <a:endParaRPr lang="en-US"/>
        </a:p>
      </dgm:t>
    </dgm:pt>
    <dgm:pt modelId="{E3D64667-26F0-4809-97F1-0F137316F59A}" type="sibTrans" cxnId="{9ED57F9D-A7D3-4364-A881-B10B6302F35C}">
      <dgm:prSet/>
      <dgm:spPr/>
      <dgm:t>
        <a:bodyPr/>
        <a:lstStyle/>
        <a:p>
          <a:endParaRPr lang="en-US"/>
        </a:p>
      </dgm:t>
    </dgm:pt>
    <dgm:pt modelId="{0CA6887B-6437-49BE-B4F9-3641E6EEA553}">
      <dgm:prSet/>
      <dgm:spPr/>
      <dgm:t>
        <a:bodyPr/>
        <a:lstStyle/>
        <a:p>
          <a:r>
            <a:rPr lang="en-US"/>
            <a:t>Work with industries to characterize and minimize their contributions </a:t>
          </a:r>
        </a:p>
      </dgm:t>
    </dgm:pt>
    <dgm:pt modelId="{A2D4442B-5F69-4572-BD4D-0F690A237F0A}" type="parTrans" cxnId="{B6021A56-3D6C-484E-9DBA-33C3775A2B96}">
      <dgm:prSet/>
      <dgm:spPr/>
      <dgm:t>
        <a:bodyPr/>
        <a:lstStyle/>
        <a:p>
          <a:endParaRPr lang="en-US"/>
        </a:p>
      </dgm:t>
    </dgm:pt>
    <dgm:pt modelId="{E12F7F37-FC10-48A4-82B1-84E4C5FB3501}" type="sibTrans" cxnId="{B6021A56-3D6C-484E-9DBA-33C3775A2B96}">
      <dgm:prSet/>
      <dgm:spPr/>
      <dgm:t>
        <a:bodyPr/>
        <a:lstStyle/>
        <a:p>
          <a:endParaRPr lang="en-US"/>
        </a:p>
      </dgm:t>
    </dgm:pt>
    <dgm:pt modelId="{1E8BA317-CEC3-4DA6-9967-B9E3E3ACBA1C}">
      <dgm:prSet/>
      <dgm:spPr/>
      <dgm:t>
        <a:bodyPr/>
        <a:lstStyle/>
        <a:p>
          <a:r>
            <a:rPr lang="en-US"/>
            <a:t>Watch</a:t>
          </a:r>
        </a:p>
      </dgm:t>
    </dgm:pt>
    <dgm:pt modelId="{9E983FBD-028D-4CE6-9E9F-4DC725FD4BF8}" type="parTrans" cxnId="{856BBE33-12F3-4485-9177-8E53BDA5CDE6}">
      <dgm:prSet/>
      <dgm:spPr/>
      <dgm:t>
        <a:bodyPr/>
        <a:lstStyle/>
        <a:p>
          <a:endParaRPr lang="en-US"/>
        </a:p>
      </dgm:t>
    </dgm:pt>
    <dgm:pt modelId="{502B01FE-B7F2-42DB-8B9C-69413F772387}" type="sibTrans" cxnId="{856BBE33-12F3-4485-9177-8E53BDA5CDE6}">
      <dgm:prSet/>
      <dgm:spPr/>
      <dgm:t>
        <a:bodyPr/>
        <a:lstStyle/>
        <a:p>
          <a:endParaRPr lang="en-US"/>
        </a:p>
      </dgm:t>
    </dgm:pt>
    <dgm:pt modelId="{78ECE622-6A0A-4C19-BA78-ADF1CA7C1F36}">
      <dgm:prSet/>
      <dgm:spPr/>
      <dgm:t>
        <a:bodyPr/>
        <a:lstStyle/>
        <a:p>
          <a:r>
            <a:rPr lang="en-US"/>
            <a:t>Watch for hot spots (landfills, land application fields, property)</a:t>
          </a:r>
        </a:p>
      </dgm:t>
    </dgm:pt>
    <dgm:pt modelId="{2E188947-2740-4067-9FEE-144644787E07}" type="parTrans" cxnId="{158190B6-A7F8-4099-96E2-D665BC4AD095}">
      <dgm:prSet/>
      <dgm:spPr/>
      <dgm:t>
        <a:bodyPr/>
        <a:lstStyle/>
        <a:p>
          <a:endParaRPr lang="en-US"/>
        </a:p>
      </dgm:t>
    </dgm:pt>
    <dgm:pt modelId="{48F2E6A1-800C-4B51-BCEF-E6D0D6D3D4D5}" type="sibTrans" cxnId="{158190B6-A7F8-4099-96E2-D665BC4AD095}">
      <dgm:prSet/>
      <dgm:spPr/>
      <dgm:t>
        <a:bodyPr/>
        <a:lstStyle/>
        <a:p>
          <a:endParaRPr lang="en-US"/>
        </a:p>
      </dgm:t>
    </dgm:pt>
    <dgm:pt modelId="{1BDB76D3-11A3-4023-82F7-6D54F25977B6}" type="pres">
      <dgm:prSet presAssocID="{3115A670-15DF-489F-953C-B7F82BD33B3D}" presName="Name0" presStyleCnt="0">
        <dgm:presLayoutVars>
          <dgm:dir/>
          <dgm:animLvl val="lvl"/>
          <dgm:resizeHandles val="exact"/>
        </dgm:presLayoutVars>
      </dgm:prSet>
      <dgm:spPr/>
    </dgm:pt>
    <dgm:pt modelId="{F74B6CA4-F68D-44C1-91C7-4E2CD96FDEE6}" type="pres">
      <dgm:prSet presAssocID="{E0290F8E-FB90-42E2-9A3F-432194537F66}" presName="composite" presStyleCnt="0"/>
      <dgm:spPr/>
    </dgm:pt>
    <dgm:pt modelId="{29270656-1479-4290-A005-8DBBA6481D0C}" type="pres">
      <dgm:prSet presAssocID="{E0290F8E-FB90-42E2-9A3F-432194537F66}" presName="parTx" presStyleLbl="alignNode1" presStyleIdx="0" presStyleCnt="4">
        <dgm:presLayoutVars>
          <dgm:chMax val="0"/>
          <dgm:chPref val="0"/>
        </dgm:presLayoutVars>
      </dgm:prSet>
      <dgm:spPr/>
    </dgm:pt>
    <dgm:pt modelId="{A6C95D8F-5EB3-4CB9-9FF1-FCE857B34DE6}" type="pres">
      <dgm:prSet presAssocID="{E0290F8E-FB90-42E2-9A3F-432194537F66}" presName="desTx" presStyleLbl="alignAccFollowNode1" presStyleIdx="0" presStyleCnt="4">
        <dgm:presLayoutVars/>
      </dgm:prSet>
      <dgm:spPr/>
    </dgm:pt>
    <dgm:pt modelId="{04EBAAEC-DEE7-413A-A7F1-41660F7B2446}" type="pres">
      <dgm:prSet presAssocID="{3BF9D8C1-DA82-4A68-8D45-CC764F03ACF6}" presName="space" presStyleCnt="0"/>
      <dgm:spPr/>
    </dgm:pt>
    <dgm:pt modelId="{0C89E162-F5AB-4062-9384-F70B26D83F59}" type="pres">
      <dgm:prSet presAssocID="{EB396BF2-3B20-4472-A8FB-B1B9679C72F0}" presName="composite" presStyleCnt="0"/>
      <dgm:spPr/>
    </dgm:pt>
    <dgm:pt modelId="{4BF8D195-63C0-46D9-9C68-535C236D9837}" type="pres">
      <dgm:prSet presAssocID="{EB396BF2-3B20-4472-A8FB-B1B9679C72F0}" presName="parTx" presStyleLbl="alignNode1" presStyleIdx="1" presStyleCnt="4">
        <dgm:presLayoutVars>
          <dgm:chMax val="0"/>
          <dgm:chPref val="0"/>
        </dgm:presLayoutVars>
      </dgm:prSet>
      <dgm:spPr/>
    </dgm:pt>
    <dgm:pt modelId="{60EA0326-3066-418C-8B7E-477719A336B3}" type="pres">
      <dgm:prSet presAssocID="{EB396BF2-3B20-4472-A8FB-B1B9679C72F0}" presName="desTx" presStyleLbl="alignAccFollowNode1" presStyleIdx="1" presStyleCnt="4">
        <dgm:presLayoutVars/>
      </dgm:prSet>
      <dgm:spPr/>
    </dgm:pt>
    <dgm:pt modelId="{BB59070F-8548-4E63-A126-DDAAFB62C9F5}" type="pres">
      <dgm:prSet presAssocID="{BD2CA569-C584-485A-B796-AA2D775B8FD3}" presName="space" presStyleCnt="0"/>
      <dgm:spPr/>
    </dgm:pt>
    <dgm:pt modelId="{4B5EF0BE-E116-49C6-81B1-6FD4FBDB7629}" type="pres">
      <dgm:prSet presAssocID="{D8BFB67B-AF0E-4916-B07D-34FB99CCDC1C}" presName="composite" presStyleCnt="0"/>
      <dgm:spPr/>
    </dgm:pt>
    <dgm:pt modelId="{641D3D44-B173-42C3-AE9D-95878FCCD698}" type="pres">
      <dgm:prSet presAssocID="{D8BFB67B-AF0E-4916-B07D-34FB99CCDC1C}" presName="parTx" presStyleLbl="alignNode1" presStyleIdx="2" presStyleCnt="4">
        <dgm:presLayoutVars>
          <dgm:chMax val="0"/>
          <dgm:chPref val="0"/>
        </dgm:presLayoutVars>
      </dgm:prSet>
      <dgm:spPr/>
    </dgm:pt>
    <dgm:pt modelId="{EECD28F7-69A4-46B0-BCED-C0456E0E9EC4}" type="pres">
      <dgm:prSet presAssocID="{D8BFB67B-AF0E-4916-B07D-34FB99CCDC1C}" presName="desTx" presStyleLbl="alignAccFollowNode1" presStyleIdx="2" presStyleCnt="4">
        <dgm:presLayoutVars/>
      </dgm:prSet>
      <dgm:spPr/>
    </dgm:pt>
    <dgm:pt modelId="{B7DFD0FE-9E46-4668-B886-8CCE671AC6BF}" type="pres">
      <dgm:prSet presAssocID="{E3D64667-26F0-4809-97F1-0F137316F59A}" presName="space" presStyleCnt="0"/>
      <dgm:spPr/>
    </dgm:pt>
    <dgm:pt modelId="{41FD462D-0180-40DD-B515-420EA2576F51}" type="pres">
      <dgm:prSet presAssocID="{1E8BA317-CEC3-4DA6-9967-B9E3E3ACBA1C}" presName="composite" presStyleCnt="0"/>
      <dgm:spPr/>
    </dgm:pt>
    <dgm:pt modelId="{68F7DFC0-880A-4E1A-B8B1-3522ACCBFA87}" type="pres">
      <dgm:prSet presAssocID="{1E8BA317-CEC3-4DA6-9967-B9E3E3ACBA1C}" presName="parTx" presStyleLbl="alignNode1" presStyleIdx="3" presStyleCnt="4">
        <dgm:presLayoutVars>
          <dgm:chMax val="0"/>
          <dgm:chPref val="0"/>
        </dgm:presLayoutVars>
      </dgm:prSet>
      <dgm:spPr/>
    </dgm:pt>
    <dgm:pt modelId="{158F8B94-4D10-426E-AEBF-9B6774AC5E22}" type="pres">
      <dgm:prSet presAssocID="{1E8BA317-CEC3-4DA6-9967-B9E3E3ACBA1C}" presName="desTx" presStyleLbl="alignAccFollowNode1" presStyleIdx="3" presStyleCnt="4">
        <dgm:presLayoutVars/>
      </dgm:prSet>
      <dgm:spPr/>
    </dgm:pt>
  </dgm:ptLst>
  <dgm:cxnLst>
    <dgm:cxn modelId="{D8145F18-8E42-4F37-8308-06BC828F0912}" type="presOf" srcId="{46F30693-9411-4030-A0E7-3F1B76076DB9}" destId="{60EA0326-3066-418C-8B7E-477719A336B3}" srcOrd="0" destOrd="0" presId="urn:microsoft.com/office/officeart/2016/7/layout/HorizontalActionList"/>
    <dgm:cxn modelId="{856BBE33-12F3-4485-9177-8E53BDA5CDE6}" srcId="{3115A670-15DF-489F-953C-B7F82BD33B3D}" destId="{1E8BA317-CEC3-4DA6-9967-B9E3E3ACBA1C}" srcOrd="3" destOrd="0" parTransId="{9E983FBD-028D-4CE6-9E9F-4DC725FD4BF8}" sibTransId="{502B01FE-B7F2-42DB-8B9C-69413F772387}"/>
    <dgm:cxn modelId="{C8C3E838-013F-4E80-AF40-FF63560C9137}" type="presOf" srcId="{0CA6887B-6437-49BE-B4F9-3641E6EEA553}" destId="{EECD28F7-69A4-46B0-BCED-C0456E0E9EC4}" srcOrd="0" destOrd="0" presId="urn:microsoft.com/office/officeart/2016/7/layout/HorizontalActionList"/>
    <dgm:cxn modelId="{C272013A-09BD-4B48-9B7C-3EAF494A451F}" srcId="{B98B1389-EB4C-43D2-B173-EC4F78AD6DB4}" destId="{A2DCB4DF-3396-4B19-93D5-682D0757EA47}" srcOrd="2" destOrd="0" parTransId="{246E9636-E891-43F4-8FB7-62AF1BE2B58E}" sibTransId="{160BAB74-9B2E-477F-A4FB-015EFB52E3F1}"/>
    <dgm:cxn modelId="{3E879F60-94D5-411B-9C2B-37B71888BAD5}" type="presOf" srcId="{78ECE622-6A0A-4C19-BA78-ADF1CA7C1F36}" destId="{158F8B94-4D10-426E-AEBF-9B6774AC5E22}" srcOrd="0" destOrd="0" presId="urn:microsoft.com/office/officeart/2016/7/layout/HorizontalActionList"/>
    <dgm:cxn modelId="{93742061-71E9-4BF3-A2A7-D71E351A9BF1}" srcId="{B98B1389-EB4C-43D2-B173-EC4F78AD6DB4}" destId="{96748C23-58B7-4470-AD0A-799D4BE8BA6A}" srcOrd="1" destOrd="0" parTransId="{843D973C-69CA-49C3-A956-AF56ABC0AD67}" sibTransId="{B1091E76-9F4B-4A4E-B6DF-8ABF3759B1F2}"/>
    <dgm:cxn modelId="{C9350066-20D7-4673-A403-659CAF21F3BB}" type="presOf" srcId="{1E8BA317-CEC3-4DA6-9967-B9E3E3ACBA1C}" destId="{68F7DFC0-880A-4E1A-B8B1-3522ACCBFA87}" srcOrd="0" destOrd="0" presId="urn:microsoft.com/office/officeart/2016/7/layout/HorizontalActionList"/>
    <dgm:cxn modelId="{B6021A56-3D6C-484E-9DBA-33C3775A2B96}" srcId="{D8BFB67B-AF0E-4916-B07D-34FB99CCDC1C}" destId="{0CA6887B-6437-49BE-B4F9-3641E6EEA553}" srcOrd="0" destOrd="0" parTransId="{A2D4442B-5F69-4572-BD4D-0F690A237F0A}" sibTransId="{E12F7F37-FC10-48A4-82B1-84E4C5FB3501}"/>
    <dgm:cxn modelId="{B864DB56-824D-44A0-A929-BD95A866781A}" type="presOf" srcId="{96748C23-58B7-4470-AD0A-799D4BE8BA6A}" destId="{A6C95D8F-5EB3-4CB9-9FF1-FCE857B34DE6}" srcOrd="0" destOrd="2" presId="urn:microsoft.com/office/officeart/2016/7/layout/HorizontalActionList"/>
    <dgm:cxn modelId="{4F4FC67A-1758-4483-A1B8-842F0119B0A0}" type="presOf" srcId="{EB396BF2-3B20-4472-A8FB-B1B9679C72F0}" destId="{4BF8D195-63C0-46D9-9C68-535C236D9837}" srcOrd="0" destOrd="0" presId="urn:microsoft.com/office/officeart/2016/7/layout/HorizontalActionList"/>
    <dgm:cxn modelId="{F574F288-2972-4536-9561-538D438A2A04}" type="presOf" srcId="{B98B1389-EB4C-43D2-B173-EC4F78AD6DB4}" destId="{A6C95D8F-5EB3-4CB9-9FF1-FCE857B34DE6}" srcOrd="0" destOrd="0" presId="urn:microsoft.com/office/officeart/2016/7/layout/HorizontalActionList"/>
    <dgm:cxn modelId="{90E2EA8D-665F-4BC5-B844-41C10FB6A6A2}" type="presOf" srcId="{D8BFB67B-AF0E-4916-B07D-34FB99CCDC1C}" destId="{641D3D44-B173-42C3-AE9D-95878FCCD698}" srcOrd="0" destOrd="0" presId="urn:microsoft.com/office/officeart/2016/7/layout/HorizontalActionList"/>
    <dgm:cxn modelId="{4E3A0794-2BC8-46FE-A887-48C5236C57D7}" srcId="{3115A670-15DF-489F-953C-B7F82BD33B3D}" destId="{EB396BF2-3B20-4472-A8FB-B1B9679C72F0}" srcOrd="1" destOrd="0" parTransId="{4CE37389-B320-45C7-9227-9E4ED666A4BE}" sibTransId="{BD2CA569-C584-485A-B796-AA2D775B8FD3}"/>
    <dgm:cxn modelId="{9ED57F9D-A7D3-4364-A881-B10B6302F35C}" srcId="{3115A670-15DF-489F-953C-B7F82BD33B3D}" destId="{D8BFB67B-AF0E-4916-B07D-34FB99CCDC1C}" srcOrd="2" destOrd="0" parTransId="{40C2C444-3C4A-44EA-A2B1-142A41A28129}" sibTransId="{E3D64667-26F0-4809-97F1-0F137316F59A}"/>
    <dgm:cxn modelId="{6DEAC0AC-E78B-456E-95C0-CD9DCEAEE513}" srcId="{B98B1389-EB4C-43D2-B173-EC4F78AD6DB4}" destId="{D9FE202E-F3B6-404F-B54B-33D370BE7ABA}" srcOrd="3" destOrd="0" parTransId="{F53C678B-89F5-4A83-AA5C-DA9426822AF4}" sibTransId="{7F552A85-48ED-4F8B-BEF6-F3088E77FF1A}"/>
    <dgm:cxn modelId="{A94019AD-1086-4CD8-BA72-B61EE578F201}" srcId="{EB396BF2-3B20-4472-A8FB-B1B9679C72F0}" destId="{46F30693-9411-4030-A0E7-3F1B76076DB9}" srcOrd="0" destOrd="0" parTransId="{3A1BC370-92ED-4A83-9653-18B396245125}" sibTransId="{B785DDB6-6F4F-46C2-BBFB-4E56B12748CB}"/>
    <dgm:cxn modelId="{158190B6-A7F8-4099-96E2-D665BC4AD095}" srcId="{1E8BA317-CEC3-4DA6-9967-B9E3E3ACBA1C}" destId="{78ECE622-6A0A-4C19-BA78-ADF1CA7C1F36}" srcOrd="0" destOrd="0" parTransId="{2E188947-2740-4067-9FEE-144644787E07}" sibTransId="{48F2E6A1-800C-4B51-BCEF-E6D0D6D3D4D5}"/>
    <dgm:cxn modelId="{95A0D9B7-5547-4E22-8EF2-95328B5CB0F0}" type="presOf" srcId="{E0290F8E-FB90-42E2-9A3F-432194537F66}" destId="{29270656-1479-4290-A005-8DBBA6481D0C}" srcOrd="0" destOrd="0" presId="urn:microsoft.com/office/officeart/2016/7/layout/HorizontalActionList"/>
    <dgm:cxn modelId="{3DB41DBE-CB37-4C72-B32A-E568F7519CF7}" srcId="{E0290F8E-FB90-42E2-9A3F-432194537F66}" destId="{B98B1389-EB4C-43D2-B173-EC4F78AD6DB4}" srcOrd="0" destOrd="0" parTransId="{92ABDBCE-A863-400B-A5BA-BB0A32350F0C}" sibTransId="{D5B221E1-C9E8-4478-A3E8-792F692650CF}"/>
    <dgm:cxn modelId="{1B4095CF-4977-4D59-A9AF-F08800DD8CEC}" srcId="{3115A670-15DF-489F-953C-B7F82BD33B3D}" destId="{E0290F8E-FB90-42E2-9A3F-432194537F66}" srcOrd="0" destOrd="0" parTransId="{A3F90109-6199-45F9-8612-48CB33BE61CA}" sibTransId="{3BF9D8C1-DA82-4A68-8D45-CC764F03ACF6}"/>
    <dgm:cxn modelId="{72ED0DD5-62C0-4D96-A3C8-DF79B0E74126}" type="presOf" srcId="{D9FE202E-F3B6-404F-B54B-33D370BE7ABA}" destId="{A6C95D8F-5EB3-4CB9-9FF1-FCE857B34DE6}" srcOrd="0" destOrd="4" presId="urn:microsoft.com/office/officeart/2016/7/layout/HorizontalActionList"/>
    <dgm:cxn modelId="{1137F4D9-364B-4CD3-B244-4207F2667760}" type="presOf" srcId="{3115A670-15DF-489F-953C-B7F82BD33B3D}" destId="{1BDB76D3-11A3-4023-82F7-6D54F25977B6}" srcOrd="0" destOrd="0" presId="urn:microsoft.com/office/officeart/2016/7/layout/HorizontalActionList"/>
    <dgm:cxn modelId="{83FE3DF5-BA17-46D4-A543-322357617F80}" srcId="{B98B1389-EB4C-43D2-B173-EC4F78AD6DB4}" destId="{17B9ADCD-C8B2-4914-880E-4A27631A99C1}" srcOrd="0" destOrd="0" parTransId="{9C7BC22B-DF73-4FD7-90B6-15B3350392C5}" sibTransId="{E8C33234-1177-4EEC-B693-E60E20D355EC}"/>
    <dgm:cxn modelId="{E6E72EF9-3353-4264-B49E-F6F79DAFDFB4}" type="presOf" srcId="{A2DCB4DF-3396-4B19-93D5-682D0757EA47}" destId="{A6C95D8F-5EB3-4CB9-9FF1-FCE857B34DE6}" srcOrd="0" destOrd="3" presId="urn:microsoft.com/office/officeart/2016/7/layout/HorizontalActionList"/>
    <dgm:cxn modelId="{FD0FF5FF-7AD1-4589-9CB0-2B7C27F2D9EB}" type="presOf" srcId="{17B9ADCD-C8B2-4914-880E-4A27631A99C1}" destId="{A6C95D8F-5EB3-4CB9-9FF1-FCE857B34DE6}" srcOrd="0" destOrd="1" presId="urn:microsoft.com/office/officeart/2016/7/layout/HorizontalActionList"/>
    <dgm:cxn modelId="{59A70B0E-F276-446E-A838-77C3B021FE73}" type="presParOf" srcId="{1BDB76D3-11A3-4023-82F7-6D54F25977B6}" destId="{F74B6CA4-F68D-44C1-91C7-4E2CD96FDEE6}" srcOrd="0" destOrd="0" presId="urn:microsoft.com/office/officeart/2016/7/layout/HorizontalActionList"/>
    <dgm:cxn modelId="{8258CC5A-2865-4DCC-B1A3-029D5E02F9D0}" type="presParOf" srcId="{F74B6CA4-F68D-44C1-91C7-4E2CD96FDEE6}" destId="{29270656-1479-4290-A005-8DBBA6481D0C}" srcOrd="0" destOrd="0" presId="urn:microsoft.com/office/officeart/2016/7/layout/HorizontalActionList"/>
    <dgm:cxn modelId="{2116798C-AD6E-40DB-9FC9-2DD064430A11}" type="presParOf" srcId="{F74B6CA4-F68D-44C1-91C7-4E2CD96FDEE6}" destId="{A6C95D8F-5EB3-4CB9-9FF1-FCE857B34DE6}" srcOrd="1" destOrd="0" presId="urn:microsoft.com/office/officeart/2016/7/layout/HorizontalActionList"/>
    <dgm:cxn modelId="{8A340DC1-8526-4735-A8CB-3FF99E807A78}" type="presParOf" srcId="{1BDB76D3-11A3-4023-82F7-6D54F25977B6}" destId="{04EBAAEC-DEE7-413A-A7F1-41660F7B2446}" srcOrd="1" destOrd="0" presId="urn:microsoft.com/office/officeart/2016/7/layout/HorizontalActionList"/>
    <dgm:cxn modelId="{1AD9FC88-DC33-42E3-A9DA-6E3EE9CEDBDC}" type="presParOf" srcId="{1BDB76D3-11A3-4023-82F7-6D54F25977B6}" destId="{0C89E162-F5AB-4062-9384-F70B26D83F59}" srcOrd="2" destOrd="0" presId="urn:microsoft.com/office/officeart/2016/7/layout/HorizontalActionList"/>
    <dgm:cxn modelId="{44D8AC57-089B-43D5-AD9B-04C07475EA12}" type="presParOf" srcId="{0C89E162-F5AB-4062-9384-F70B26D83F59}" destId="{4BF8D195-63C0-46D9-9C68-535C236D9837}" srcOrd="0" destOrd="0" presId="urn:microsoft.com/office/officeart/2016/7/layout/HorizontalActionList"/>
    <dgm:cxn modelId="{1A841EC2-B404-478E-A453-56C8CBB7E402}" type="presParOf" srcId="{0C89E162-F5AB-4062-9384-F70B26D83F59}" destId="{60EA0326-3066-418C-8B7E-477719A336B3}" srcOrd="1" destOrd="0" presId="urn:microsoft.com/office/officeart/2016/7/layout/HorizontalActionList"/>
    <dgm:cxn modelId="{3C9FCB5B-BFEF-4DCA-9884-3A83C7596A6F}" type="presParOf" srcId="{1BDB76D3-11A3-4023-82F7-6D54F25977B6}" destId="{BB59070F-8548-4E63-A126-DDAAFB62C9F5}" srcOrd="3" destOrd="0" presId="urn:microsoft.com/office/officeart/2016/7/layout/HorizontalActionList"/>
    <dgm:cxn modelId="{E64FD0F4-9AF0-4F5B-B4C7-42C0FFB7C220}" type="presParOf" srcId="{1BDB76D3-11A3-4023-82F7-6D54F25977B6}" destId="{4B5EF0BE-E116-49C6-81B1-6FD4FBDB7629}" srcOrd="4" destOrd="0" presId="urn:microsoft.com/office/officeart/2016/7/layout/HorizontalActionList"/>
    <dgm:cxn modelId="{79D8BC04-ED94-4EDE-B036-44EDF3ECD795}" type="presParOf" srcId="{4B5EF0BE-E116-49C6-81B1-6FD4FBDB7629}" destId="{641D3D44-B173-42C3-AE9D-95878FCCD698}" srcOrd="0" destOrd="0" presId="urn:microsoft.com/office/officeart/2016/7/layout/HorizontalActionList"/>
    <dgm:cxn modelId="{ACFBE60C-DCE2-4123-9A45-0B8B0BB1D34A}" type="presParOf" srcId="{4B5EF0BE-E116-49C6-81B1-6FD4FBDB7629}" destId="{EECD28F7-69A4-46B0-BCED-C0456E0E9EC4}" srcOrd="1" destOrd="0" presId="urn:microsoft.com/office/officeart/2016/7/layout/HorizontalActionList"/>
    <dgm:cxn modelId="{CC1B8C97-B8AD-41A3-9F59-03EB9EF4539D}" type="presParOf" srcId="{1BDB76D3-11A3-4023-82F7-6D54F25977B6}" destId="{B7DFD0FE-9E46-4668-B886-8CCE671AC6BF}" srcOrd="5" destOrd="0" presId="urn:microsoft.com/office/officeart/2016/7/layout/HorizontalActionList"/>
    <dgm:cxn modelId="{ECAF9DB1-6B7F-4BB7-951F-E8DDB3036C91}" type="presParOf" srcId="{1BDB76D3-11A3-4023-82F7-6D54F25977B6}" destId="{41FD462D-0180-40DD-B515-420EA2576F51}" srcOrd="6" destOrd="0" presId="urn:microsoft.com/office/officeart/2016/7/layout/HorizontalActionList"/>
    <dgm:cxn modelId="{9533D0C1-F58A-4677-A830-D99F2C2A03AD}" type="presParOf" srcId="{41FD462D-0180-40DD-B515-420EA2576F51}" destId="{68F7DFC0-880A-4E1A-B8B1-3522ACCBFA87}" srcOrd="0" destOrd="0" presId="urn:microsoft.com/office/officeart/2016/7/layout/HorizontalActionList"/>
    <dgm:cxn modelId="{C7C37D3E-BC2A-4FEA-B872-447DF373D740}" type="presParOf" srcId="{41FD462D-0180-40DD-B515-420EA2576F51}" destId="{158F8B94-4D10-426E-AEBF-9B6774AC5E2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296B-1F5A-4196-9DE4-280E9E276667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EDF6-142E-4673-BC87-4213817A32F4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Alternatives for </a:t>
          </a:r>
          <a:r>
            <a:rPr lang="en-US" sz="3500" kern="1200" dirty="0">
              <a:solidFill>
                <a:srgbClr val="7030A0"/>
              </a:solidFill>
            </a:rPr>
            <a:t>water</a:t>
          </a:r>
          <a:r>
            <a:rPr lang="en-US" sz="3500" kern="1200" dirty="0"/>
            <a:t> proofing</a:t>
          </a:r>
        </a:p>
      </dsp:txBody>
      <dsp:txXfrm>
        <a:off x="394737" y="1117886"/>
        <a:ext cx="2930037" cy="1819255"/>
      </dsp:txXfrm>
    </dsp:sp>
    <dsp:sp modelId="{D8807D8E-F921-49A1-A827-F30394C80915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6167D-55F4-4E8D-A8A1-11DB40A13D1E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FF0000"/>
              </a:solidFill>
            </a:rPr>
            <a:t>Stain</a:t>
          </a:r>
          <a:r>
            <a:rPr lang="en-US" sz="3500" kern="1200" dirty="0"/>
            <a:t> proofing alternatives are tougher</a:t>
          </a:r>
        </a:p>
      </dsp:txBody>
      <dsp:txXfrm>
        <a:off x="4114250" y="1117886"/>
        <a:ext cx="2930037" cy="1819255"/>
      </dsp:txXfrm>
    </dsp:sp>
    <dsp:sp modelId="{657EA8E0-87D0-47F8-A76C-F31050A460F3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E5E66-23B3-441C-A288-3E6BDA05DD1C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highlight>
                <a:srgbClr val="FFFF00"/>
              </a:highlight>
            </a:rPr>
            <a:t>Bullet</a:t>
          </a:r>
          <a:r>
            <a:rPr lang="en-US" sz="3500" kern="1200" dirty="0"/>
            <a:t> proof?</a:t>
          </a:r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1A0EE-305F-4CCF-931E-F74B5559249E}">
      <dsp:nvSpPr>
        <dsp:cNvPr id="0" name=""/>
        <dsp:cNvSpPr/>
      </dsp:nvSpPr>
      <dsp:spPr>
        <a:xfrm>
          <a:off x="3381" y="581287"/>
          <a:ext cx="3296840" cy="12206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3-6,000 water systems will have to install this technology</a:t>
          </a:r>
        </a:p>
      </dsp:txBody>
      <dsp:txXfrm>
        <a:off x="3381" y="581287"/>
        <a:ext cx="3296840" cy="1220683"/>
      </dsp:txXfrm>
    </dsp:sp>
    <dsp:sp modelId="{9CC63014-BE48-424B-B276-2E1BCC0F583A}">
      <dsp:nvSpPr>
        <dsp:cNvPr id="0" name=""/>
        <dsp:cNvSpPr/>
      </dsp:nvSpPr>
      <dsp:spPr>
        <a:xfrm>
          <a:off x="3381" y="1801971"/>
          <a:ext cx="3296840" cy="13505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All within the next five years</a:t>
          </a:r>
        </a:p>
      </dsp:txBody>
      <dsp:txXfrm>
        <a:off x="3381" y="1801971"/>
        <a:ext cx="3296840" cy="1350540"/>
      </dsp:txXfrm>
    </dsp:sp>
    <dsp:sp modelId="{D23867F4-BB6C-4CF0-AE88-2373D8A6382A}">
      <dsp:nvSpPr>
        <dsp:cNvPr id="0" name=""/>
        <dsp:cNvSpPr/>
      </dsp:nvSpPr>
      <dsp:spPr>
        <a:xfrm>
          <a:off x="3761779" y="581287"/>
          <a:ext cx="3296840" cy="122068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Significant capital and annual O&amp;M costs</a:t>
          </a:r>
        </a:p>
      </dsp:txBody>
      <dsp:txXfrm>
        <a:off x="3761779" y="581287"/>
        <a:ext cx="3296840" cy="1220683"/>
      </dsp:txXfrm>
    </dsp:sp>
    <dsp:sp modelId="{182F12E1-FDD5-416C-AB6C-18ABC6A1DDA5}">
      <dsp:nvSpPr>
        <dsp:cNvPr id="0" name=""/>
        <dsp:cNvSpPr/>
      </dsp:nvSpPr>
      <dsp:spPr>
        <a:xfrm>
          <a:off x="3761779" y="1801971"/>
          <a:ext cx="3296840" cy="1350540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FE28D-9FD4-4E35-9790-249F6A7847C6}">
      <dsp:nvSpPr>
        <dsp:cNvPr id="0" name=""/>
        <dsp:cNvSpPr/>
      </dsp:nvSpPr>
      <dsp:spPr>
        <a:xfrm>
          <a:off x="7520178" y="581287"/>
          <a:ext cx="3296840" cy="122068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Will become “state-of-the-art” tech for water systems</a:t>
          </a:r>
        </a:p>
      </dsp:txBody>
      <dsp:txXfrm>
        <a:off x="7520178" y="581287"/>
        <a:ext cx="3296840" cy="1220683"/>
      </dsp:txXfrm>
    </dsp:sp>
    <dsp:sp modelId="{AE768FB3-8619-41BE-9426-3661FBC8D26D}">
      <dsp:nvSpPr>
        <dsp:cNvPr id="0" name=""/>
        <dsp:cNvSpPr/>
      </dsp:nvSpPr>
      <dsp:spPr>
        <a:xfrm>
          <a:off x="7520178" y="1801971"/>
          <a:ext cx="3296840" cy="1350540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To address many emerging contaminants</a:t>
          </a:r>
        </a:p>
      </dsp:txBody>
      <dsp:txXfrm>
        <a:off x="7520178" y="1801971"/>
        <a:ext cx="3296840" cy="1350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53ED2-D15E-453B-8D65-9666765D1D6E}">
      <dsp:nvSpPr>
        <dsp:cNvPr id="0" name=""/>
        <dsp:cNvSpPr/>
      </dsp:nvSpPr>
      <dsp:spPr>
        <a:xfrm>
          <a:off x="3542" y="38780"/>
          <a:ext cx="2774894" cy="138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One of THE most heavily impacted states</a:t>
          </a:r>
        </a:p>
      </dsp:txBody>
      <dsp:txXfrm>
        <a:off x="44179" y="79417"/>
        <a:ext cx="2693620" cy="1306173"/>
      </dsp:txXfrm>
    </dsp:sp>
    <dsp:sp modelId="{F9A545EB-97E0-4DBC-8609-74621DBF0CF4}">
      <dsp:nvSpPr>
        <dsp:cNvPr id="0" name=""/>
        <dsp:cNvSpPr/>
      </dsp:nvSpPr>
      <dsp:spPr>
        <a:xfrm>
          <a:off x="3542" y="1634345"/>
          <a:ext cx="2774894" cy="138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Numerous large water systems exceed the 4 ppt level for PFOS and/or PFOA</a:t>
          </a:r>
        </a:p>
      </dsp:txBody>
      <dsp:txXfrm>
        <a:off x="44179" y="1674982"/>
        <a:ext cx="2693620" cy="1306173"/>
      </dsp:txXfrm>
    </dsp:sp>
    <dsp:sp modelId="{58CF0BF8-7231-4A29-8895-461DA1596589}">
      <dsp:nvSpPr>
        <dsp:cNvPr id="0" name=""/>
        <dsp:cNvSpPr/>
      </dsp:nvSpPr>
      <dsp:spPr>
        <a:xfrm>
          <a:off x="3542" y="3229909"/>
          <a:ext cx="2774894" cy="138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Billions of dollars of PFAS barrier technology needed</a:t>
          </a:r>
        </a:p>
      </dsp:txBody>
      <dsp:txXfrm>
        <a:off x="44179" y="3270546"/>
        <a:ext cx="2693620" cy="1306173"/>
      </dsp:txXfrm>
    </dsp:sp>
    <dsp:sp modelId="{5E7E22D6-AF6A-4947-8C5E-269D17A4997B}">
      <dsp:nvSpPr>
        <dsp:cNvPr id="0" name=""/>
        <dsp:cNvSpPr/>
      </dsp:nvSpPr>
      <dsp:spPr>
        <a:xfrm rot="19457599">
          <a:off x="2649957" y="3501846"/>
          <a:ext cx="1366917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366917" y="228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243" y="3490569"/>
        <a:ext cx="68345" cy="68345"/>
      </dsp:txXfrm>
    </dsp:sp>
    <dsp:sp modelId="{42AC0941-A0B9-46DE-995A-58FD31EC8233}">
      <dsp:nvSpPr>
        <dsp:cNvPr id="0" name=""/>
        <dsp:cNvSpPr/>
      </dsp:nvSpPr>
      <dsp:spPr>
        <a:xfrm>
          <a:off x="3888395" y="2432127"/>
          <a:ext cx="2774894" cy="138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Very expensive annual O&amp;M</a:t>
          </a:r>
        </a:p>
      </dsp:txBody>
      <dsp:txXfrm>
        <a:off x="3929032" y="2472764"/>
        <a:ext cx="2693620" cy="1306173"/>
      </dsp:txXfrm>
    </dsp:sp>
    <dsp:sp modelId="{7625D663-0F3E-4BAB-90D4-F5F7844CFED3}">
      <dsp:nvSpPr>
        <dsp:cNvPr id="0" name=""/>
        <dsp:cNvSpPr/>
      </dsp:nvSpPr>
      <dsp:spPr>
        <a:xfrm rot="2142401">
          <a:off x="2649957" y="4299629"/>
          <a:ext cx="1366917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366917" y="228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243" y="4288351"/>
        <a:ext cx="68345" cy="68345"/>
      </dsp:txXfrm>
    </dsp:sp>
    <dsp:sp modelId="{6AE8D00F-D595-4D5E-ACA0-B05D69D1702F}">
      <dsp:nvSpPr>
        <dsp:cNvPr id="0" name=""/>
        <dsp:cNvSpPr/>
      </dsp:nvSpPr>
      <dsp:spPr>
        <a:xfrm>
          <a:off x="3888395" y="4027691"/>
          <a:ext cx="2774894" cy="138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Uncertainty about residuals given CERCLA hazardous substances designation for PFOA/PFOS</a:t>
          </a:r>
        </a:p>
      </dsp:txBody>
      <dsp:txXfrm>
        <a:off x="3929032" y="4068328"/>
        <a:ext cx="2693620" cy="1306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D671F-41E5-4801-9715-84157B480D8F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Surface Water Quality Criteria for PFAS do not appear to be ready for prime time</a:t>
          </a:r>
        </a:p>
      </dsp:txBody>
      <dsp:txXfrm>
        <a:off x="28038" y="28038"/>
        <a:ext cx="7298593" cy="901218"/>
      </dsp:txXfrm>
    </dsp:sp>
    <dsp:sp modelId="{5A843BCD-1E0E-4F95-B535-FC2B66CF288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tried and true alternative is to require industrial sources to evaluate and minimize, to the extent practicable, PFAS (and 1,4-Dioxane) discharges</a:t>
          </a:r>
        </a:p>
      </dsp:txBody>
      <dsp:txXfrm>
        <a:off x="732583" y="1159385"/>
        <a:ext cx="7029617" cy="901218"/>
      </dsp:txXfrm>
    </dsp:sp>
    <dsp:sp modelId="{7C505AC1-13F4-4DF2-86DF-A6AE9D50CC6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Cooperative minimization plans are good for the industries and for POTWs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Sliding scale of scrutiny depending on whether a downstream water plant is impacted</a:t>
          </a:r>
        </a:p>
      </dsp:txBody>
      <dsp:txXfrm>
        <a:off x="1426612" y="2290733"/>
        <a:ext cx="7040133" cy="901218"/>
      </dsp:txXfrm>
    </dsp:sp>
    <dsp:sp modelId="{75DF1244-3E98-4F50-850B-479046A8E20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Stay tuned about this</a:t>
          </a:r>
        </a:p>
      </dsp:txBody>
      <dsp:txXfrm>
        <a:off x="2131157" y="3422081"/>
        <a:ext cx="7029617" cy="901218"/>
      </dsp:txXfrm>
    </dsp:sp>
    <dsp:sp modelId="{EAFAACFD-D35D-4FCC-AFF8-C6334BAD95FA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CE7F2C1C-52B1-4898-BBA5-D1AC5296C00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76ABC81D-6C6B-46B1-B4AA-E209778BF934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F45E-4CB7-49BD-BB04-550442DEAEA6}">
      <dsp:nvSpPr>
        <dsp:cNvPr id="0" name=""/>
        <dsp:cNvSpPr/>
      </dsp:nvSpPr>
      <dsp:spPr>
        <a:xfrm>
          <a:off x="0" y="3005285"/>
          <a:ext cx="5918184" cy="1971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May ensnare POTWs….</a:t>
          </a:r>
        </a:p>
      </dsp:txBody>
      <dsp:txXfrm>
        <a:off x="0" y="3005285"/>
        <a:ext cx="5918184" cy="1971792"/>
      </dsp:txXfrm>
    </dsp:sp>
    <dsp:sp modelId="{F1D7A421-48E1-47C6-8D1D-68293DB9D84E}">
      <dsp:nvSpPr>
        <dsp:cNvPr id="0" name=""/>
        <dsp:cNvSpPr/>
      </dsp:nvSpPr>
      <dsp:spPr>
        <a:xfrm rot="10800000">
          <a:off x="0" y="2245"/>
          <a:ext cx="5918184" cy="3032617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 water utilities have brought lawsuits against upstream industrial sources</a:t>
          </a:r>
        </a:p>
      </dsp:txBody>
      <dsp:txXfrm rot="-10800000">
        <a:off x="0" y="2245"/>
        <a:ext cx="5918184" cy="1064448"/>
      </dsp:txXfrm>
    </dsp:sp>
    <dsp:sp modelId="{8AC6ED31-366E-4E63-9096-0786A258C6E1}">
      <dsp:nvSpPr>
        <dsp:cNvPr id="0" name=""/>
        <dsp:cNvSpPr/>
      </dsp:nvSpPr>
      <dsp:spPr>
        <a:xfrm>
          <a:off x="0" y="1066694"/>
          <a:ext cx="2959092" cy="9067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Direct dischargers</a:t>
          </a:r>
        </a:p>
      </dsp:txBody>
      <dsp:txXfrm>
        <a:off x="0" y="1066694"/>
        <a:ext cx="2959092" cy="906752"/>
      </dsp:txXfrm>
    </dsp:sp>
    <dsp:sp modelId="{12E7BBE0-2069-487F-8AB3-A18AA63D27EA}">
      <dsp:nvSpPr>
        <dsp:cNvPr id="0" name=""/>
        <dsp:cNvSpPr/>
      </dsp:nvSpPr>
      <dsp:spPr>
        <a:xfrm>
          <a:off x="2959092" y="1066694"/>
          <a:ext cx="2959092" cy="906752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Indirect dischargers (through POTWs)</a:t>
          </a:r>
        </a:p>
      </dsp:txBody>
      <dsp:txXfrm>
        <a:off x="2959092" y="1066694"/>
        <a:ext cx="2959092" cy="906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0656-1479-4290-A005-8DBBA6481D0C}">
      <dsp:nvSpPr>
        <dsp:cNvPr id="0" name=""/>
        <dsp:cNvSpPr/>
      </dsp:nvSpPr>
      <dsp:spPr>
        <a:xfrm>
          <a:off x="7438" y="725929"/>
          <a:ext cx="2544259" cy="763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Characterize</a:t>
          </a:r>
        </a:p>
      </dsp:txBody>
      <dsp:txXfrm>
        <a:off x="7438" y="725929"/>
        <a:ext cx="2544259" cy="763277"/>
      </dsp:txXfrm>
    </dsp:sp>
    <dsp:sp modelId="{A6C95D8F-5EB3-4CB9-9FF1-FCE857B34DE6}">
      <dsp:nvSpPr>
        <dsp:cNvPr id="0" name=""/>
        <dsp:cNvSpPr/>
      </dsp:nvSpPr>
      <dsp:spPr>
        <a:xfrm>
          <a:off x="7438" y="1489207"/>
          <a:ext cx="2544259" cy="2136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Characterize PFAS levels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Drinking Water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Wastewater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Biosolids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Domestic sources….</a:t>
          </a:r>
        </a:p>
      </dsp:txBody>
      <dsp:txXfrm>
        <a:off x="7438" y="1489207"/>
        <a:ext cx="2544259" cy="2136200"/>
      </dsp:txXfrm>
    </dsp:sp>
    <dsp:sp modelId="{4BF8D195-63C0-46D9-9C68-535C236D9837}">
      <dsp:nvSpPr>
        <dsp:cNvPr id="0" name=""/>
        <dsp:cNvSpPr/>
      </dsp:nvSpPr>
      <dsp:spPr>
        <a:xfrm>
          <a:off x="2659592" y="725929"/>
          <a:ext cx="2544259" cy="763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Disclose</a:t>
          </a:r>
        </a:p>
      </dsp:txBody>
      <dsp:txXfrm>
        <a:off x="2659592" y="725929"/>
        <a:ext cx="2544259" cy="763277"/>
      </dsp:txXfrm>
    </dsp:sp>
    <dsp:sp modelId="{60EA0326-3066-418C-8B7E-477719A336B3}">
      <dsp:nvSpPr>
        <dsp:cNvPr id="0" name=""/>
        <dsp:cNvSpPr/>
      </dsp:nvSpPr>
      <dsp:spPr>
        <a:xfrm>
          <a:off x="2659592" y="1489207"/>
          <a:ext cx="2544259" cy="2136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Disclose/post all results</a:t>
          </a:r>
        </a:p>
      </dsp:txBody>
      <dsp:txXfrm>
        <a:off x="2659592" y="1489207"/>
        <a:ext cx="2544259" cy="2136200"/>
      </dsp:txXfrm>
    </dsp:sp>
    <dsp:sp modelId="{641D3D44-B173-42C3-AE9D-95878FCCD698}">
      <dsp:nvSpPr>
        <dsp:cNvPr id="0" name=""/>
        <dsp:cNvSpPr/>
      </dsp:nvSpPr>
      <dsp:spPr>
        <a:xfrm>
          <a:off x="5311747" y="725929"/>
          <a:ext cx="2544259" cy="763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Work</a:t>
          </a:r>
        </a:p>
      </dsp:txBody>
      <dsp:txXfrm>
        <a:off x="5311747" y="725929"/>
        <a:ext cx="2544259" cy="763277"/>
      </dsp:txXfrm>
    </dsp:sp>
    <dsp:sp modelId="{EECD28F7-69A4-46B0-BCED-C0456E0E9EC4}">
      <dsp:nvSpPr>
        <dsp:cNvPr id="0" name=""/>
        <dsp:cNvSpPr/>
      </dsp:nvSpPr>
      <dsp:spPr>
        <a:xfrm>
          <a:off x="5311747" y="1489207"/>
          <a:ext cx="2544259" cy="2136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 with industries to characterize and minimize their contributions </a:t>
          </a:r>
        </a:p>
      </dsp:txBody>
      <dsp:txXfrm>
        <a:off x="5311747" y="1489207"/>
        <a:ext cx="2544259" cy="2136200"/>
      </dsp:txXfrm>
    </dsp:sp>
    <dsp:sp modelId="{68F7DFC0-880A-4E1A-B8B1-3522ACCBFA87}">
      <dsp:nvSpPr>
        <dsp:cNvPr id="0" name=""/>
        <dsp:cNvSpPr/>
      </dsp:nvSpPr>
      <dsp:spPr>
        <a:xfrm>
          <a:off x="7963901" y="725929"/>
          <a:ext cx="2544259" cy="763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Watch</a:t>
          </a:r>
        </a:p>
      </dsp:txBody>
      <dsp:txXfrm>
        <a:off x="7963901" y="725929"/>
        <a:ext cx="2544259" cy="763277"/>
      </dsp:txXfrm>
    </dsp:sp>
    <dsp:sp modelId="{158F8B94-4D10-426E-AEBF-9B6774AC5E22}">
      <dsp:nvSpPr>
        <dsp:cNvPr id="0" name=""/>
        <dsp:cNvSpPr/>
      </dsp:nvSpPr>
      <dsp:spPr>
        <a:xfrm>
          <a:off x="7963901" y="1489207"/>
          <a:ext cx="2544259" cy="2136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Watch for hot spots (landfills, land application fields, property)</a:t>
          </a:r>
        </a:p>
      </dsp:txBody>
      <dsp:txXfrm>
        <a:off x="7963901" y="1489207"/>
        <a:ext cx="2544259" cy="213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5:08:36.6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314 746,'126'-2,"134"5,-245-1,0 0,0 2,0 0,-1 0,0 2,0-1,16 10,-12-6,0 0,1-2,21 6,36 2,2-2,98 2,162-13,-183-4,-99 0,1-3,-1-2,99-26,162-67,-205 61,1 2,283-107,-340 121,1 2,2 2,89-15,-133 31,56-10,106-4,126 16,-130 2,-160-1,0 1,-1 0,1 1,22 5,-29-5,0 0,-1 0,1 1,-1-1,0 1,0 0,0 1,0-1,0 1,-1 0,0 1,6 6,21 31,23 28,-47-62,1 0,0-1,0 0,1 0,0-1,13 6,-1-1,-1-1,0 2,-1 1,0 0,32 32,-43-38,1 0,0 0,0 0,1-1,0-1,0 1,0-2,1 1,0-1,-1-1,1 0,21 2,10 0,1-2,44-3,-68-1,651-1,-424 2,-236 0,-6 1,1-1,-1 0,0 0,1 0,-1 0,1-1,-1 0,0 0,1 0,-1 0,0-1,0 1,5-4,-8 5,-1 0,0-1,0 1,0 0,0 0,0 0,0 0,0-1,1 1,-1 0,0 0,0 0,0-1,0 1,0 0,0 0,0 0,0-1,0 1,0 0,0 0,0 0,0-1,0 1,0 0,0 0,0 0,-1-1,1 1,0 0,0 0,0 0,0-1,0 1,0 0,0 0,-1 0,1 0,0 0,0-1,0 1,0 0,-1 0,1 0,0 0,0 0,0 0,-1 0,1 0,0 0,0 0,0 0,-1 0,-12-4,12 4,-9-2,0 1,-1 1,1 0,-1 0,1 1,-1 0,1 1,0 0,-1 0,1 2,-10 3,-16 9,-56 34,39-20,-62 43,79-49,0-1,-48 22,35-25,0-2,-1-3,-58 11,54-19,1-2,-1-3,-95-8,42-8,-15-2,34 14,1 3,-127 19,109-11,-173-5,157-5,63-2,-60-10,-33-2,-99 14,163 1,59 2,1 1,-35 7,-24 4,-186-10,166-5,60-2,-1-2,1-2,-82-25,65 16,-64-9,104 21,0-2,0 0,-29-13,23 8,-34-7,16 6,-1 3,1 2,-51-1,-423 10,483-4,-68-12,64 7,-52-3,-7 11,-44-2,124-2,-1-1,1 0,0-2,0-1,-37-17,54 22,0-1,1 0,-1 1,0-1,1 0,0-1,0 1,0-1,0 1,0-1,1 0,-1 0,1 0,0 0,1-1,-1 1,1-1,-1 1,1-1,1 1,-1-1,0-6,1 7,0 0,0 0,0 0,0 0,1 0,-1 0,1 0,0 0,0 0,1 1,-1-1,1 0,0 1,0-1,0 1,0-1,0 1,1 0,0 0,-1 0,1 1,0-1,0 0,1 1,-1 0,4-2,6 0,1 0,-1 1,1 0,-1 1,1 1,0 0,16 2,-6-1,30-4,47-8,153 0,-238 12,0-1,0-1,0 0,-1-1,1-1,-1 0,0-2,24-10,-29 12,0 0,0 2,0-1,11-1,-12 3,0-1,0 0,0 0,0-1,10-5,24-16,-2-2,74-59,-104 76,0 1,1 1,0 0,1 1,-1 0,1 0,1 2,-1 0,1 0,26-3,-14 4,1 1,-1 2,0 0,51 9,-42-2,37 14,32 7,-65-22,-1 2,0 2,0 2,56 24,-72-25,1-2,0-1,1-1,0 0,0-2,47 4,152-8,-104-4,-105 3,5 0,0 0,0-1,0-1,33-8,71-22,-57 14,-46 14,1-1,26-12,-16 4,1 1,0 2,0 0,1 3,0 0,1 2,50 0,660 6,-702-3,79-15,-74 9,-27 4,-1 0,24-8,-36 9,0 1,-1-1,0 0,1-1,-1 0,0 0,-1 0,1 0,7-9,2-5,0 2,30-25,-35 34,0 0,-1 1,2 1,-1-1,1 2,0-1,12-2,11-3,1 2,0 1,55-3,32-5,-82 9,51-3,-66 9,1 1,0 2,-1 0,0 1,1 2,-2 1,1 0,-1 2,25 13,-19-8,-19-10,0 1,-1 0,1 1,-1 0,10 9,9 11,-21-18,0 0,0-1,1 1,1-2,-1 1,1-1,13 5,-23-11,16 6,0-1,0 2,-1 0,0 1,-1 1,1 0,-2 1,14 11,-11-4,1-1,-2 2,-1 0,13 21,-21-28,0 0,-1 0,0 0,-1 0,0 1,-1 0,-1 0,0 0,1 18,-3 197,-2-93,2-127,0 1,0-1,-1 0,0 1,0-1,-1 0,-2 7,2-10,0 0,0 0,-1-1,1 1,-1-1,0 0,1 0,-1 0,-1 0,1 0,0-1,-1 1,-6 3,-68 30,26-12,38-18,-23 12,-55 36,78-46,0-1,-1 0,1-1,-1-1,-1 0,1-1,-20 3,10-2,-39 14,30-6,-1-2,1-1,-2-2,1-1,-1-2,-69 2,-568-9,650 0,0 0,-41-10,38 6,-44-3,-99 7,101 4,1-3,-71-11,55 1,-160 2,231 8,0-1,0 0,1 0,-1-1,1-1,0 0,-17-8,17 7,-1 0,0 1,0 0,0 0,0 2,-19-3,20 6,0-1,0 2,0 0,-16 4,-12 3,-39 5,18-3,-76 3,102-11,1 1,-1 1,1 2,-35 12,36-10,-1-2,1-2,-57 3,-103-9,73-2,40 5,-89-4,69-13,-13 0,-267 12,197 5,61 0,-136-5,232 1,-1-1,0-2,1 0,0-2,0-1,0-1,1-1,1-1,0 0,0-2,-24-19,38 26,0 1,-1 1,0-1,0 1,0 1,0 0,-18-3,16 3,0 1,0-2,0 0,1 0,-15-8,1-2,15 8,0 1,0-2,-12-9,18 13,1-1,0 1,0-1,0 0,0 0,1 0,-1 0,1 0,0 0,0-1,-2-8,1 0,1 0,0 0,1 0,0-1,1 1,1 0,0-1,0 1,1 0,1 0,1 0,0 0,0 1,8-16,-3 9,1 1,0-1,2 1,0 1,1 0,1 1,26-24,3-13,-37 48,-2-1,1 0,-1 0,0 0,0 0,0-1,-1 0,0 0,3-11,-1-4,4-41,-7 43,-1 16,-1 1,1 0,-1-1,1 1,0 0,0 0,1-1,-1 1,1 0,-1 1,1-1,0 0,0 0,0 1,1-1,-1 1,1 0,-1-1,1 1,0 0,3-1,4-2,1 1,0 0,0 1,0 0,12-1,44-4,0 2,122 6,-80 3,-93-3,75-4,-81 3,1-1,-1 0,0-1,0 0,0 0,16-10,-12 7,1 0,-1 1,1 0,0 1,0 1,1 0,-1 1,1 1,-1 0,17 2,-18-2,-1-1,1-1,-1 0,1-1,-1 0,24-12,-4 2,-12 6,4-2,0 1,37-8,3 5,0 3,113-1,-111 12,81-3,-125-3,27-6,23-4,17 10,-55 4,51-7,-75 5,1 0,-1-1,0-1,0 0,-1 0,1-1,-1 0,15-10,-17 10,0-1,1 2,0-1,0 1,0 1,0-1,16-2,-6 3,1 0,35 2,-26 0,1-2,30-6,41-4,305 10,-212 5,-161-2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5:08:39.7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5:08:41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5E5C-6E13-4454-976E-27E99126D70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74D28-CA51-4C02-B9EC-5B7B7D99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985E-7EED-14E1-C694-EAE0FB5CD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74A89-950F-BF47-557A-BF994B28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A0C3-949D-9877-EEF0-006D385A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CCEA-CDDB-8B1A-73F4-8E44A1B1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68991-09B5-7D6B-1125-19940FF5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2971-FF62-90B9-B3DE-0DBF35F5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D8CB7-8333-B521-A7DF-2A42F1A8F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41751-7BE6-02FC-E18A-F7B76DB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C36F1-3883-2B43-1E03-D2DF7CE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A5F6-E9A3-5608-9D6B-14FB98C2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89D26-6CDA-4209-9B6E-9B1CE1D79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601BD-6C3D-43F6-ABF4-BCC2DC82D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504A-D7E6-3B8C-2DC5-EE6732D5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06B0E-69BF-6D82-1978-88995FA6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A8F5-1D72-F681-FB40-801DBAE4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B5B0524D-1746-4FC0-B03D-9C02AABA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8D7C-FE48-2568-48BC-E564A568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DA8F-4BAB-753E-882F-17ABBE6D7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DCAE-0C71-BA0E-303C-E47FC0F7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831B-6391-E7CB-EDBF-0E89A571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28D1-DB9B-DB86-9F4E-169D0122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3B6-A9D2-9CA5-39D7-E7B9903D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72A3-2A2F-12A1-DE00-93C237EF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CDAE-E015-371B-507F-483FB84E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904A-49D0-1A75-06AB-0B57667B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A035-CCC0-18E0-0680-A703B730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7141-03CB-BBCC-008C-84E0A0F9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B16C-4EF0-7E48-6D7A-B2DFA3909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BDFBF-792B-48BF-E7E5-982E87D6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5F4E7-BE58-E2A0-BF61-2551B4C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7668-0761-9C16-F9C1-5FEB726E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4B913-EDC2-E776-57D6-71F876C6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061B-4CDE-B292-949E-02FFC3AF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F56D-0E97-E10E-D833-FF15D419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B177C-74C1-B6EF-4C34-65B38EDB9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50109-D66A-2841-DB56-9811D0298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1E048-F3D3-B127-06B8-F35815C1D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11574-056B-2BF2-3986-53A054A7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A968B-B392-B348-C9F3-2107BA94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8F2F3-5936-F0BC-62E5-DC179114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FD58-35F2-9EFB-96AF-36922B70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E955E-9DA2-A7EC-A09E-E61BBE91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6934C-DB9E-2C5F-3EF3-19669A01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934A4-FAA2-67D4-F009-61917E6B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80CD2-B12A-27E1-C32D-94B91AA8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87884-454F-FA5A-4C11-6EEDE547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B9E38-A935-A908-B149-E9736F84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18A9-D69B-3296-20EC-ADA83D81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D989-1945-988C-31A9-5D0A41C22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450D6-6352-7DF4-3C87-2F327B5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5FD7B-E0BD-0AE7-551B-ABB2B6DD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C8AA3-53B2-B73B-1C66-26E128D2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9D92-9D4C-F2A5-C5BE-943533B2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04C7-9988-4F0D-6E2E-135CD0E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13FA-D5C1-E0A3-AB5E-526942DC4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3AE8B-4C00-6222-49B2-F3F692324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B355-D1ED-A79B-15A3-241AE1AE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B479-4F48-DD0A-DDFD-BEF1D60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612CB-CF5E-1BBC-FD6D-DD2DCF17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124C-DE86-AB53-491B-354D7F77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8D379-FC4F-B183-8B15-E59FD90B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507D-2E48-48F4-0A30-9A420B7D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7E43-F62F-2E97-B9A2-E7AE730A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4A5BD-DC8E-7CCE-A64B-E3363D542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9E75D-6E2C-450B-903F-9950648C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-up of a network&#10;&#10;Description automatically generated">
            <a:extLst>
              <a:ext uri="{FF2B5EF4-FFF2-40B4-BE49-F238E27FC236}">
                <a16:creationId xmlns:a16="http://schemas.microsoft.com/office/drawing/2014/main" id="{A94134E5-7C5C-2E53-5DD2-971E47A6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11"/>
          <a:stretch/>
        </p:blipFill>
        <p:spPr>
          <a:xfrm>
            <a:off x="-1" y="-1"/>
            <a:ext cx="11416413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5FB9-0852-CDC0-6B2C-6314C7428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948171"/>
            <a:ext cx="4501057" cy="2661313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Forever Chemical Update</a:t>
            </a: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F1F61-7F94-1F5F-8497-8C6C5903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8" y="4814201"/>
            <a:ext cx="4501056" cy="1306820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Paul Calamita</a:t>
            </a:r>
          </a:p>
          <a:p>
            <a:pPr algn="l"/>
            <a:r>
              <a:rPr lang="en-US" b="1" dirty="0" err="1">
                <a:solidFill>
                  <a:srgbClr val="00B0F0"/>
                </a:solidFill>
              </a:rPr>
              <a:t>AquaLaw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1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34ED7-F69D-92FA-B108-855C60C6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Manufacturers Are Abandoning PFAS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8AEE-50EC-D122-E688-B170CC93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3M phaseout of PFAS </a:t>
            </a:r>
            <a:r>
              <a:rPr lang="en-US" dirty="0"/>
              <a:t>chemicals by end of 2025</a:t>
            </a:r>
          </a:p>
          <a:p>
            <a:endParaRPr lang="en-US" dirty="0"/>
          </a:p>
          <a:p>
            <a:r>
              <a:rPr lang="en-US" dirty="0"/>
              <a:t>Other companies no longer accepting product formulas requiring PFAS chemicals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Military/medical </a:t>
            </a:r>
            <a:r>
              <a:rPr lang="en-US" sz="2800" dirty="0"/>
              <a:t>remain tough to change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90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lose up of cells">
            <a:extLst>
              <a:ext uri="{FF2B5EF4-FFF2-40B4-BE49-F238E27FC236}">
                <a16:creationId xmlns:a16="http://schemas.microsoft.com/office/drawing/2014/main" id="{B68A55B5-1B60-4385-EE1A-9905FA4D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25" r="23832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52AFE-DF42-09E7-9D4F-058FD5C6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3700"/>
              <a:t>90 Percent PFOS/PFOA Reduction in American Blood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909F-ECBF-4102-FCEA-E39EBEBE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fontScale="85000" lnSpcReduction="10000"/>
          </a:bodyPr>
          <a:lstStyle/>
          <a:p>
            <a:endParaRPr lang="en-US" sz="2000" dirty="0"/>
          </a:p>
          <a:p>
            <a:r>
              <a:rPr lang="en-US" sz="2400" dirty="0"/>
              <a:t>What is missing?</a:t>
            </a:r>
          </a:p>
          <a:p>
            <a:endParaRPr lang="en-US" sz="2400" dirty="0"/>
          </a:p>
          <a:p>
            <a:r>
              <a:rPr lang="en-US" sz="2400" dirty="0"/>
              <a:t>Health Clusters?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about reduced health impacts?</a:t>
            </a:r>
          </a:p>
          <a:p>
            <a:endParaRPr lang="en-US" sz="2400" dirty="0"/>
          </a:p>
          <a:p>
            <a:r>
              <a:rPr lang="en-US" sz="2400" dirty="0"/>
              <a:t>Will the final bit of reduction magically bring the health benefits?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9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F48A7-29EB-362B-57C9-094A9C27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American Blood Serum PFOS/PFOA Levels</a:t>
            </a:r>
          </a:p>
        </p:txBody>
      </p:sp>
      <p:pic>
        <p:nvPicPr>
          <p:cNvPr id="2052" name="Picture 1" descr="Chart shows declining average blood levels of PFOS, PFOA, PFHxS, and PFNA in the U.S. from NHANES cycle 1999-2000 to 2017-2018.">
            <a:extLst>
              <a:ext uri="{FF2B5EF4-FFF2-40B4-BE49-F238E27FC236}">
                <a16:creationId xmlns:a16="http://schemas.microsoft.com/office/drawing/2014/main" id="{0F0A6AEF-1964-4D9E-FC95-DE4A73A6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93549"/>
            <a:ext cx="6780700" cy="50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8A47-65EC-CB0C-53AE-0A2E24B4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9B332F-F8DD-466B-8FAD-82454B667BC2}" type="slidenum">
              <a:rPr lang="en-US" alt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3A37-B4DB-A93D-056C-B3CA37D0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EPA MCLs for PFAS</a:t>
            </a:r>
          </a:p>
        </p:txBody>
      </p:sp>
      <p:pic>
        <p:nvPicPr>
          <p:cNvPr id="5" name="Picture 4" descr="Water droplet and ripple">
            <a:extLst>
              <a:ext uri="{FF2B5EF4-FFF2-40B4-BE49-F238E27FC236}">
                <a16:creationId xmlns:a16="http://schemas.microsoft.com/office/drawing/2014/main" id="{24A05BBA-3860-2E26-3D2B-B586A968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20" r="6446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A6F8-D7F5-B975-8729-D8A71EF1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3200" dirty="0"/>
              <a:t>Drinking Water Maximum Contaminant Levels</a:t>
            </a:r>
          </a:p>
        </p:txBody>
      </p:sp>
    </p:spTree>
    <p:extLst>
      <p:ext uri="{BB962C8B-B14F-4D97-AF65-F5344CB8AC3E}">
        <p14:creationId xmlns:p14="http://schemas.microsoft.com/office/powerpoint/2010/main" val="68436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EDC5192-1AB7-4588-B107-3101A06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EPA’s MCLs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431EFC-8FEB-4C33-A689-DFB10CB03E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5-year compliance schedule (April 2029)</a:t>
            </a:r>
          </a:p>
        </p:txBody>
      </p:sp>
      <p:pic>
        <p:nvPicPr>
          <p:cNvPr id="3" name="Picture 2" descr="A screenshot of a table&#10;&#10;Description automatically generated">
            <a:extLst>
              <a:ext uri="{FF2B5EF4-FFF2-40B4-BE49-F238E27FC236}">
                <a16:creationId xmlns:a16="http://schemas.microsoft.com/office/drawing/2014/main" id="{F79705A1-44CA-B1FD-5FB4-4BB59E3B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252531"/>
            <a:ext cx="11327549" cy="3879684"/>
          </a:xfrm>
          <a:prstGeom prst="rect">
            <a:avLst/>
          </a:prstGeom>
        </p:spPr>
      </p:pic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739A210-4991-4328-8A01-49F1915F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4ABE674-8C03-4C6D-9E33-01FBD9F77D86}" type="slidenum">
              <a:rPr lang="en-US" altLang="en-US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14</a:t>
            </a:fld>
            <a:endParaRPr lang="en-US" altLang="en-US" sz="1100" b="1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E4CF9-636E-5576-274E-9D46F08D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Impact Nationwide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903B5A-9256-C82D-723B-1F5D3F014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1347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28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1E65-B8AD-835E-FABE-E982E01B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Appeals Pending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91F5FFE8-CF6E-BEE6-D342-7F88CB6F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60" r="15209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3210-3603-9983-E3A9-6A40B6C7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Autofit/>
          </a:bodyPr>
          <a:lstStyle/>
          <a:p>
            <a:r>
              <a:rPr lang="en-US" dirty="0"/>
              <a:t>AWWA/AMWA</a:t>
            </a:r>
          </a:p>
          <a:p>
            <a:pPr lvl="1"/>
            <a:r>
              <a:rPr lang="en-US" sz="2800" dirty="0"/>
              <a:t>Rarely appeal</a:t>
            </a:r>
          </a:p>
          <a:p>
            <a:r>
              <a:rPr lang="en-US" dirty="0"/>
              <a:t>American Chemistry Society/</a:t>
            </a:r>
            <a:r>
              <a:rPr lang="en-US" dirty="0" err="1"/>
              <a:t>Nat’l</a:t>
            </a:r>
            <a:r>
              <a:rPr lang="en-US" dirty="0"/>
              <a:t> Society of Manufacturers</a:t>
            </a:r>
          </a:p>
          <a:p>
            <a:r>
              <a:rPr lang="en-US" dirty="0"/>
              <a:t>Chemours</a:t>
            </a:r>
          </a:p>
        </p:txBody>
      </p:sp>
    </p:spTree>
    <p:extLst>
      <p:ext uri="{BB962C8B-B14F-4D97-AF65-F5344CB8AC3E}">
        <p14:creationId xmlns:p14="http://schemas.microsoft.com/office/powerpoint/2010/main" val="32547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FCF13-49AC-8E74-1F48-7EEAFDF0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Implications of the MCLs for North Carolina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FA376-84FC-98DB-E5FF-468CD71B8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4591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06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EDC5192-1AB7-4588-B107-3101A06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en-US" altLang="en-US" sz="5000" dirty="0"/>
              <a:t>NC </a:t>
            </a:r>
            <a:r>
              <a:rPr lang="en-US" altLang="en-US" sz="5000" dirty="0">
                <a:solidFill>
                  <a:srgbClr val="FF0000"/>
                </a:solidFill>
              </a:rPr>
              <a:t>DRAFT</a:t>
            </a:r>
            <a:r>
              <a:rPr lang="en-US" altLang="en-US" sz="5000" dirty="0"/>
              <a:t> State Surface and Ground Water PFAS Criteria</a:t>
            </a:r>
          </a:p>
        </p:txBody>
      </p:sp>
      <p:pic>
        <p:nvPicPr>
          <p:cNvPr id="9240" name="Picture 9239" descr="Three drops of water falling into a pool of water">
            <a:extLst>
              <a:ext uri="{FF2B5EF4-FFF2-40B4-BE49-F238E27FC236}">
                <a16:creationId xmlns:a16="http://schemas.microsoft.com/office/drawing/2014/main" id="{0FA5E6F9-A190-C4DB-5FDD-EFA6562D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27" r="3345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24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431EFC-8FEB-4C33-A689-DFB10CB03E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200" dirty="0"/>
              <a:t>DEQ pushing PFAS Surface &amp; Ground Water Criteria </a:t>
            </a:r>
          </a:p>
          <a:p>
            <a:pPr lvl="1">
              <a:defRPr/>
            </a:pPr>
            <a:r>
              <a:rPr lang="en-US" altLang="en-US" sz="2200" dirty="0"/>
              <a:t>Would be </a:t>
            </a:r>
            <a:r>
              <a:rPr lang="en-US" altLang="en-US" sz="2200" dirty="0">
                <a:highlight>
                  <a:srgbClr val="FFFF00"/>
                </a:highlight>
              </a:rPr>
              <a:t>THE most stringent surface water PFAS criteria in U.S. </a:t>
            </a:r>
          </a:p>
          <a:p>
            <a:pPr lvl="2">
              <a:defRPr/>
            </a:pPr>
            <a:endParaRPr lang="en-US" altLang="en-US" sz="2200" dirty="0"/>
          </a:p>
          <a:p>
            <a:pPr lvl="2"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PFOA</a:t>
            </a:r>
          </a:p>
          <a:p>
            <a:pPr lvl="3">
              <a:defRPr/>
            </a:pPr>
            <a:r>
              <a:rPr lang="en-US" altLang="en-US" sz="2200" dirty="0"/>
              <a:t>0.01 ppt (non-water supply)</a:t>
            </a:r>
          </a:p>
          <a:p>
            <a:pPr lvl="3">
              <a:defRPr/>
            </a:pPr>
            <a:r>
              <a:rPr lang="en-US" altLang="en-US" sz="2200" dirty="0"/>
              <a:t>0.001 ppt (water supply)</a:t>
            </a:r>
          </a:p>
          <a:p>
            <a:pPr lvl="2"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PFOS</a:t>
            </a:r>
            <a:r>
              <a:rPr lang="en-US" altLang="en-US" sz="2200" dirty="0"/>
              <a:t> </a:t>
            </a:r>
          </a:p>
          <a:p>
            <a:pPr lvl="3">
              <a:defRPr/>
            </a:pPr>
            <a:r>
              <a:rPr lang="en-US" altLang="en-US" sz="2200" dirty="0"/>
              <a:t>0.06 ppt 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739A210-4991-4328-8A01-49F1915F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4ABE674-8C03-4C6D-9E33-01FBD9F77D86}" type="slidenum">
              <a:rPr lang="en-US" altLang="en-US" b="1">
                <a:latin typeface="Tw Cen MT" panose="020B0602020104020603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18</a:t>
            </a:fld>
            <a:endParaRPr lang="en-US" altLang="en-US" b="1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EDC5192-1AB7-4588-B107-3101A06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State Surface Water PFAS Criteria</a:t>
            </a:r>
          </a:p>
        </p:txBody>
      </p:sp>
      <p:sp>
        <p:nvSpPr>
          <p:cNvPr id="92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431EFC-8FEB-4C33-A689-DFB10CB03E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altLang="en-US" sz="2200" dirty="0"/>
          </a:p>
          <a:p>
            <a:pPr marL="0" indent="0">
              <a:buNone/>
              <a:defRPr/>
            </a:pPr>
            <a:r>
              <a:rPr lang="en-US" altLang="en-US" sz="2200" dirty="0"/>
              <a:t>Effluent limits using a two-tiered approach:</a:t>
            </a:r>
          </a:p>
          <a:p>
            <a:pPr lvl="1"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Tier 1: </a:t>
            </a:r>
            <a:r>
              <a:rPr lang="en-US" altLang="en-US" sz="2200" dirty="0">
                <a:solidFill>
                  <a:srgbClr val="FF0000"/>
                </a:solidFill>
              </a:rPr>
              <a:t>Combined PFOA + PFOS &gt; 20 ppt </a:t>
            </a:r>
            <a:r>
              <a:rPr lang="en-US" altLang="en-US" sz="2200" dirty="0"/>
              <a:t>– you get effluent limits </a:t>
            </a:r>
          </a:p>
          <a:p>
            <a:pPr lvl="1"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Tier 2: </a:t>
            </a:r>
            <a:r>
              <a:rPr lang="en-US" altLang="en-US" sz="2200" dirty="0">
                <a:solidFill>
                  <a:srgbClr val="FF0000"/>
                </a:solidFill>
              </a:rPr>
              <a:t>Combined PFOA + PFOS &lt; 20 ppt </a:t>
            </a:r>
            <a:r>
              <a:rPr lang="en-US" altLang="en-US" sz="2200" dirty="0"/>
              <a:t>– effluent limits deferred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739A210-4991-4328-8A01-49F1915F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4ABE674-8C03-4C6D-9E33-01FBD9F77D86}" type="slidenum">
              <a:rPr lang="en-US" altLang="en-US" b="1">
                <a:latin typeface="Tw Cen MT" panose="020B0602020104020603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19</a:t>
            </a:fld>
            <a:endParaRPr lang="en-US" altLang="en-US" b="1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9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F5C6A-1528-3F59-269C-F946905C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E626-8552-BE34-27B4-F85CFCF17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631133"/>
            <a:ext cx="6417427" cy="5752404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Forever Chemical Overview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EPA’s Drinking Water Maximum Contaminant Levels for PFAS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 PFAS Surface and Ground Water Standards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PFAS litigation v. PFAS manufacturers &amp; Settlements to Date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PFAS litigation v. Upstream Sources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Recommended Steps for Localities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Q&amp;A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43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EDC5192-1AB7-4588-B107-3101A06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altLang="en-US" sz="5000"/>
              <a:t>Consequences of State Surface  Water Criteria</a:t>
            </a:r>
          </a:p>
        </p:txBody>
      </p:sp>
      <p:pic>
        <p:nvPicPr>
          <p:cNvPr id="9221" name="Picture 9220" descr="A close up of water&#10;&#10;Description automatically generated">
            <a:extLst>
              <a:ext uri="{FF2B5EF4-FFF2-40B4-BE49-F238E27FC236}">
                <a16:creationId xmlns:a16="http://schemas.microsoft.com/office/drawing/2014/main" id="{B4ED9171-5FEB-70ED-0DBD-4FA2043A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72" r="27658" b="-44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2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431EFC-8FEB-4C33-A689-DFB10CB03E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endParaRPr lang="en-US" altLang="en-US" sz="2200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200" dirty="0"/>
              <a:t>Impaired waters statewide?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200" dirty="0"/>
              <a:t>Implications for: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>
                <a:solidFill>
                  <a:srgbClr val="FF0000"/>
                </a:solidFill>
              </a:rPr>
              <a:t>Existing </a:t>
            </a:r>
            <a:r>
              <a:rPr lang="en-US" altLang="en-US" sz="2200" dirty="0"/>
              <a:t>dischargers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>
                <a:solidFill>
                  <a:srgbClr val="00B0F0"/>
                </a:solidFill>
              </a:rPr>
              <a:t>Expanding</a:t>
            </a:r>
            <a:r>
              <a:rPr lang="en-US" altLang="en-US" sz="2200" dirty="0"/>
              <a:t> dischargers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>
                <a:solidFill>
                  <a:srgbClr val="7030A0"/>
                </a:solidFill>
              </a:rPr>
              <a:t>New</a:t>
            </a:r>
            <a:r>
              <a:rPr lang="en-US" altLang="en-US" sz="2200" dirty="0"/>
              <a:t> dischargers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739A210-4991-4328-8A01-49F1915F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52978" y="6356350"/>
            <a:ext cx="130082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4ABE674-8C03-4C6D-9E33-01FBD9F77D86}" type="slidenum">
              <a:rPr lang="en-US" altLang="en-US" b="1">
                <a:latin typeface="Tw Cen MT" panose="020B0602020104020603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20</a:t>
            </a:fld>
            <a:endParaRPr lang="en-US" altLang="en-US" b="1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DC323-A383-E92F-A4DB-E74EF368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/>
              <a:t>Consequences (Con’t)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3DC5-6DF5-E1DA-534C-75DC25059F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dirty="0">
                <a:highlight>
                  <a:srgbClr val="FFFF00"/>
                </a:highlight>
              </a:rPr>
              <a:t>Could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end land application of biosolids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Biosolids have </a:t>
            </a:r>
            <a:r>
              <a:rPr lang="en-US" sz="2800" dirty="0">
                <a:solidFill>
                  <a:srgbClr val="FF0000"/>
                </a:solidFill>
              </a:rPr>
              <a:t>ppb</a:t>
            </a:r>
            <a:r>
              <a:rPr lang="en-US" sz="2800" dirty="0"/>
              <a:t> levels of PFAS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Proposed instream criteria are </a:t>
            </a:r>
            <a:r>
              <a:rPr lang="en-US" sz="2800" dirty="0">
                <a:solidFill>
                  <a:srgbClr val="00B050"/>
                </a:solidFill>
              </a:rPr>
              <a:t>ppt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774C-D1C2-0DBA-1AB2-5DE85D8B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9B332F-F8DD-466B-8FAD-82454B667BC2}" type="slidenum">
              <a:rPr lang="en-US" altLang="en-US" smtClean="0"/>
              <a:pPr>
                <a:spcAft>
                  <a:spcPts val="600"/>
                </a:spcAft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9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6" name="Group 92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8" name="Rectangle 92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" name="Rectangle 92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EDC5192-1AB7-4588-B107-3101A06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altLang="en-US" sz="4800"/>
              <a:t>EMC Trying to Slow DEQ’s Roll….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431EFC-8FEB-4C33-A689-DFB10CB03E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200" dirty="0"/>
              <a:t>EMC skeptical of the DEQ’s proposed criteria</a:t>
            </a:r>
          </a:p>
          <a:p>
            <a:pPr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Water Quality Committee deferred request to September </a:t>
            </a:r>
          </a:p>
          <a:p>
            <a:pPr lvl="2">
              <a:defRPr/>
            </a:pPr>
            <a:r>
              <a:rPr lang="en-US" altLang="en-US" sz="2200" dirty="0"/>
              <a:t>Need more time to review Regulatory Impact Analysis</a:t>
            </a:r>
          </a:p>
          <a:p>
            <a:pPr lvl="2"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Groundwater Committee also deferred request to September</a:t>
            </a:r>
          </a:p>
          <a:p>
            <a:pPr lvl="2">
              <a:defRPr/>
            </a:pPr>
            <a:r>
              <a:rPr lang="en-US" altLang="en-US" sz="2200" dirty="0"/>
              <a:t>But will consider PFOA, PFOS, &amp; </a:t>
            </a:r>
            <a:r>
              <a:rPr lang="en-US" altLang="en-US" sz="2200" dirty="0" err="1"/>
              <a:t>GenX</a:t>
            </a:r>
            <a:r>
              <a:rPr lang="en-US" altLang="en-US" sz="2200" dirty="0"/>
              <a:t> (HFPO-DA) during that meeting</a:t>
            </a:r>
          </a:p>
          <a:p>
            <a:pPr>
              <a:defRPr/>
            </a:pPr>
            <a:endParaRPr lang="en-US" altLang="en-US" sz="2200" dirty="0"/>
          </a:p>
        </p:txBody>
      </p:sp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739A210-4991-4328-8A01-49F1915F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4ABE674-8C03-4C6D-9E33-01FBD9F77D86}" type="slidenum">
              <a:rPr lang="en-US" altLang="en-US" b="1">
                <a:latin typeface="Tw Cen MT" panose="020B0602020104020603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22</a:t>
            </a:fld>
            <a:endParaRPr lang="en-US" altLang="en-US" b="1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5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4985-8747-94DE-97D0-1CC48606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Alternative Approach: PFAS Minimization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7F37C-39C8-3A2F-3364-70FC0F555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447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37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D3A72EA4-D62F-3F16-FBF7-7C62BA87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93" r="2154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36333-EBF4-BB3C-80B0-85DFD57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3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PFAS litigation v. PFAS manufacturers &amp; Settlements to Date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C658A-3C4E-C9CF-2922-0CA30A14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lnSpcReduction="10000"/>
          </a:bodyPr>
          <a:lstStyle/>
          <a:p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itigation v. PFAS manufacturers</a:t>
            </a:r>
          </a:p>
          <a:p>
            <a:pPr lvl="1"/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Alleges that manufacturers knew of harm presented by chemicals and buried it</a:t>
            </a:r>
          </a:p>
          <a:p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Settlements to Date</a:t>
            </a:r>
          </a:p>
          <a:p>
            <a:pPr lvl="1"/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3M (approx. $10-12B)</a:t>
            </a:r>
          </a:p>
          <a:p>
            <a:pPr lvl="1"/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Dupont/Chemours/Corteva ($1.2B)</a:t>
            </a:r>
          </a:p>
          <a:p>
            <a:pPr lvl="1"/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Tyco ($750M)</a:t>
            </a:r>
          </a:p>
          <a:p>
            <a:pPr lvl="1"/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BASF ($316M)</a:t>
            </a:r>
          </a:p>
          <a:p>
            <a:pPr lvl="1"/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to come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4752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36333-EBF4-BB3C-80B0-85DFD57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PFAS litigation v. PFAS manufacturers &amp; Settlements to Date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AC658A-3C4E-C9CF-2922-0CA30A14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endParaRPr lang="en-US" sz="20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Settlements require </a:t>
            </a: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release</a:t>
            </a:r>
            <a:r>
              <a:rPr lang="en-US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of companies for drinking water </a:t>
            </a: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and some additional claims</a:t>
            </a:r>
          </a:p>
          <a:p>
            <a:endParaRPr lang="en-US" sz="2000" dirty="0"/>
          </a:p>
          <a:p>
            <a:r>
              <a:rPr lang="en-US" sz="2000" dirty="0"/>
              <a:t>Many NC communities have opted out and will wait their turn for litigation schedules against the defendants</a:t>
            </a:r>
          </a:p>
          <a:p>
            <a:pPr lvl="1"/>
            <a:r>
              <a:rPr lang="en-US" sz="2000" dirty="0"/>
              <a:t>3M stock up &gt;50% over the past year</a:t>
            </a:r>
          </a:p>
          <a:p>
            <a:endParaRPr lang="en-US" sz="2000" dirty="0"/>
          </a:p>
          <a:p>
            <a:r>
              <a:rPr lang="en-US" sz="2000" dirty="0"/>
              <a:t>Important to try to identify upstream sources and manufacturers of the chemicals found in your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136661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756FF-9F11-9100-5486-11E8A098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PFAS Litigation v. Upstream Sources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0362CE-7A50-D0D8-C598-5331D80F4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767650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12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3013-2609-1B4C-E61D-000091BF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Your Community Should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3E011-73B7-2972-A9B2-2E7453D46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435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419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8118-7632-3D02-6F51-081A1659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0509-6AD4-5BCD-AA22-AB4340849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Thank you for your service!</a:t>
            </a:r>
          </a:p>
        </p:txBody>
      </p:sp>
    </p:spTree>
    <p:extLst>
      <p:ext uri="{BB962C8B-B14F-4D97-AF65-F5344CB8AC3E}">
        <p14:creationId xmlns:p14="http://schemas.microsoft.com/office/powerpoint/2010/main" val="208340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 flask with cylinder in blue science laboratory">
            <a:extLst>
              <a:ext uri="{FF2B5EF4-FFF2-40B4-BE49-F238E27FC236}">
                <a16:creationId xmlns:a16="http://schemas.microsoft.com/office/drawing/2014/main" id="{AEFAC4C5-7D28-6F33-C407-4AC2ED1E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03" r="4329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621B5-C6E1-A82A-C904-26919EC7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Forever Chemical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0BCA-2527-8044-59C3-5F04CEAC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Family of </a:t>
            </a:r>
            <a:r>
              <a:rPr lang="en-US" sz="2000" dirty="0">
                <a:solidFill>
                  <a:srgbClr val="FF0000"/>
                </a:solidFill>
              </a:rPr>
              <a:t>thousands of chemicals </a:t>
            </a:r>
            <a:r>
              <a:rPr lang="en-US" sz="2000" dirty="0"/>
              <a:t>found in most household products</a:t>
            </a:r>
          </a:p>
          <a:p>
            <a:r>
              <a:rPr lang="en-US" sz="2000" dirty="0"/>
              <a:t>All of us </a:t>
            </a:r>
            <a:r>
              <a:rPr lang="en-US" sz="2000" dirty="0">
                <a:solidFill>
                  <a:srgbClr val="7030A0"/>
                </a:solidFill>
              </a:rPr>
              <a:t>have PFAS chemicals in our bodies</a:t>
            </a:r>
          </a:p>
          <a:p>
            <a:r>
              <a:rPr lang="en-US" sz="2000" dirty="0"/>
              <a:t>US EPA is regulating PFAS chemicals</a:t>
            </a:r>
          </a:p>
          <a:p>
            <a:r>
              <a:rPr lang="en-US" sz="2000" dirty="0"/>
              <a:t>PFAS manufacturers are phasing out PFAS use</a:t>
            </a:r>
          </a:p>
          <a:p>
            <a:r>
              <a:rPr lang="en-US" sz="2000" dirty="0"/>
              <a:t>Manufacturers have been sued and are settling</a:t>
            </a:r>
          </a:p>
        </p:txBody>
      </p:sp>
    </p:spTree>
    <p:extLst>
      <p:ext uri="{BB962C8B-B14F-4D97-AF65-F5344CB8AC3E}">
        <p14:creationId xmlns:p14="http://schemas.microsoft.com/office/powerpoint/2010/main" val="112619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9654-30EF-30D5-8E98-EFBB1C96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12FC7-A61A-0F90-7CD9-C4FC34001B3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1747C-1445-81BE-F1ED-3808A4BA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9B332F-F8DD-466B-8FAD-82454B667BC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1A0E4-DA01-6CED-1867-EFDDFBB1DF45}"/>
              </a:ext>
            </a:extLst>
          </p:cNvPr>
          <p:cNvSpPr txBox="1"/>
          <p:nvPr/>
        </p:nvSpPr>
        <p:spPr>
          <a:xfrm>
            <a:off x="9395382" y="6330197"/>
            <a:ext cx="8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←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10F5-FA21-12D4-4286-585C433D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C3AA9-686A-2714-8CB5-E5A83C93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59027"/>
            <a:ext cx="12039600" cy="7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97FB-6A50-A76A-8C55-313D1163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53" y="0"/>
            <a:ext cx="8153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C9543-D698-32C6-0736-1B2CB146F9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869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C980-F818-9B26-75F9-D6229ED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D4DC556-9C9F-4F81-9BA4-F93F7D30325D}" type="slidenum">
              <a:rPr lang="en-US" altLang="en-US" sz="14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400" b="1" dirty="0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B4863-D6F5-EA1A-3574-484A2ED6843A}"/>
                  </a:ext>
                </a:extLst>
              </p14:cNvPr>
              <p14:cNvContentPartPr/>
              <p14:nvPr/>
            </p14:nvContentPartPr>
            <p14:xfrm>
              <a:off x="6830742" y="757168"/>
              <a:ext cx="2112840" cy="49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B4863-D6F5-EA1A-3574-484A2ED68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6742" y="649168"/>
                <a:ext cx="222048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0CE673-2E26-7B81-4323-A4BD2A344344}"/>
                  </a:ext>
                </a:extLst>
              </p14:cNvPr>
              <p14:cNvContentPartPr/>
              <p14:nvPr/>
            </p14:nvContentPartPr>
            <p14:xfrm>
              <a:off x="13831062" y="71324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0CE673-2E26-7B81-4323-A4BD2A3443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77062" y="6052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FF6C42-9163-DF32-AFD2-6CB3561FCB6D}"/>
                  </a:ext>
                </a:extLst>
              </p14:cNvPr>
              <p14:cNvContentPartPr/>
              <p14:nvPr/>
            </p14:nvContentPartPr>
            <p14:xfrm>
              <a:off x="13831062" y="71324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FF6C42-9163-DF32-AFD2-6CB3561FCB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77062" y="60524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60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F6260-F99D-A7D2-8023-F4276C37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All about the “__________proof”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0D9350-FEBC-078D-21FF-385E2C264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7018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48A7-29EB-362B-57C9-094A9C27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Blood Serum PFOS/PFOA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8A47-65EC-CB0C-53AE-0A2E24B4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9B332F-F8DD-466B-8FAD-82454B667BC2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052" name="Picture 1" descr="Chart shows declining average blood levels of PFOS, PFOA, PFHxS, and PFNA in the U.S. from NHANES cycle 1999-2000 to 2017-2018.">
            <a:extLst>
              <a:ext uri="{FF2B5EF4-FFF2-40B4-BE49-F238E27FC236}">
                <a16:creationId xmlns:a16="http://schemas.microsoft.com/office/drawing/2014/main" id="{0F0A6AEF-1964-4D9E-FC95-DE4A73A6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7"/>
            <a:ext cx="12192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6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22CF8E00-2BF9-4CA8-A138-333B3B88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0600"/>
          </a:xfrm>
        </p:spPr>
        <p:txBody>
          <a:bodyPr/>
          <a:lstStyle/>
          <a:p>
            <a:endParaRPr lang="en-US" altLang="en-US" sz="4300">
              <a:cs typeface="Tahoma" panose="020B0604030504040204" pitchFamily="34" charset="0"/>
            </a:endParaRP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D81A01DF-7A48-4DCF-A644-4B7F8773CF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6" y="1600200"/>
            <a:ext cx="8531225" cy="44958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altLang="en-US" sz="1600">
              <a:cs typeface="Tahoma" panose="020B0604030504040204" pitchFamily="34" charset="0"/>
            </a:endParaRPr>
          </a:p>
          <a:p>
            <a:pPr lvl="1">
              <a:spcBef>
                <a:spcPts val="300"/>
              </a:spcBef>
            </a:pPr>
            <a:endParaRPr lang="en-US" altLang="en-US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500">
              <a:cs typeface="Tahoma" panose="020B060403050404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6FBCC116-E82E-41BD-8A2A-6DEDDDF63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51EDD58A-1E29-428C-9717-EE7C9242C64A}" type="slidenum">
              <a:rPr lang="en-US" altLang="en-US" b="1">
                <a:solidFill>
                  <a:srgbClr val="FFFFFF"/>
                </a:solidFill>
                <a:latin typeface="Tw Cen MT" panose="020B0602020104020603" pitchFamily="34" charset="0"/>
              </a:rPr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b="1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B50CE-2761-AD6C-AA4D-F5EF5744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1" y="152400"/>
            <a:ext cx="10201340" cy="7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A61CE21F8624B92C194655DFE6720" ma:contentTypeVersion="18" ma:contentTypeDescription="Create a new document." ma:contentTypeScope="" ma:versionID="e56cecdabf74365eb0874f5be4d7ba86">
  <xsd:schema xmlns:xsd="http://www.w3.org/2001/XMLSchema" xmlns:xs="http://www.w3.org/2001/XMLSchema" xmlns:p="http://schemas.microsoft.com/office/2006/metadata/properties" xmlns:ns1="http://schemas.microsoft.com/sharepoint/v3" xmlns:ns3="572bd9a0-5b76-4ff6-81df-ed487fbb0a2c" xmlns:ns4="61a5aab9-b34f-432b-b202-0bb9f889ca3d" targetNamespace="http://schemas.microsoft.com/office/2006/metadata/properties" ma:root="true" ma:fieldsID="c729a10b0435fb3926829a7d67ba679a" ns1:_="" ns3:_="" ns4:_="">
    <xsd:import namespace="http://schemas.microsoft.com/sharepoint/v3"/>
    <xsd:import namespace="572bd9a0-5b76-4ff6-81df-ed487fbb0a2c"/>
    <xsd:import namespace="61a5aab9-b34f-432b-b202-0bb9f889ca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bd9a0-5b76-4ff6-81df-ed487fbb0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5aab9-b34f-432b-b202-0bb9f889ca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72bd9a0-5b76-4ff6-81df-ed487fbb0a2c" xsi:nil="true"/>
  </documentManagement>
</p:properties>
</file>

<file path=customXml/itemProps1.xml><?xml version="1.0" encoding="utf-8"?>
<ds:datastoreItem xmlns:ds="http://schemas.openxmlformats.org/officeDocument/2006/customXml" ds:itemID="{98884DE4-E358-4F7A-95BF-C1286206D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2bd9a0-5b76-4ff6-81df-ed487fbb0a2c"/>
    <ds:schemaRef ds:uri="61a5aab9-b34f-432b-b202-0bb9f889c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BACB2-ED48-466B-A93F-37D159B4D9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4EE27-AC22-4E1D-B114-711B75CCFE36}">
  <ds:schemaRefs>
    <ds:schemaRef ds:uri="http://schemas.microsoft.com/sharepoint/v3"/>
    <ds:schemaRef ds:uri="http://schemas.microsoft.com/office/2006/documentManagement/types"/>
    <ds:schemaRef ds:uri="http://purl.org/dc/elements/1.1/"/>
    <ds:schemaRef ds:uri="572bd9a0-5b76-4ff6-81df-ed487fbb0a2c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61a5aab9-b34f-432b-b202-0bb9f889ca3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788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Symbol</vt:lpstr>
      <vt:lpstr>Tahoma</vt:lpstr>
      <vt:lpstr>Times New Roman</vt:lpstr>
      <vt:lpstr>Tw Cen MT</vt:lpstr>
      <vt:lpstr>Office Theme</vt:lpstr>
      <vt:lpstr>Forever Chemical Update </vt:lpstr>
      <vt:lpstr>Agenda</vt:lpstr>
      <vt:lpstr>Forever Chemical Overview</vt:lpstr>
      <vt:lpstr>PowerPoint Presentation</vt:lpstr>
      <vt:lpstr>/</vt:lpstr>
      <vt:lpstr>PowerPoint Presentation</vt:lpstr>
      <vt:lpstr>All about the “__________proof”</vt:lpstr>
      <vt:lpstr>American Blood Serum PFOS/PFOA Levels</vt:lpstr>
      <vt:lpstr>PowerPoint Presentation</vt:lpstr>
      <vt:lpstr>Manufacturers Are Abandoning PFAS</vt:lpstr>
      <vt:lpstr>90 Percent PFOS/PFOA Reduction in American Blood Levels</vt:lpstr>
      <vt:lpstr>American Blood Serum PFOS/PFOA Levels</vt:lpstr>
      <vt:lpstr>EPA MCLs for PFAS</vt:lpstr>
      <vt:lpstr>EPA’s MCLs</vt:lpstr>
      <vt:lpstr>Impact Nationwide</vt:lpstr>
      <vt:lpstr>Appeals Pending </vt:lpstr>
      <vt:lpstr>Implications of the MCLs for North Carolina</vt:lpstr>
      <vt:lpstr>NC DRAFT State Surface and Ground Water PFAS Criteria</vt:lpstr>
      <vt:lpstr>State Surface Water PFAS Criteria</vt:lpstr>
      <vt:lpstr>Consequences of State Surface  Water Criteria</vt:lpstr>
      <vt:lpstr>Consequences (Con’t)</vt:lpstr>
      <vt:lpstr>EMC Trying to Slow DEQ’s Roll….</vt:lpstr>
      <vt:lpstr>Alternative Approach: PFAS Minimization</vt:lpstr>
      <vt:lpstr>PFAS litigation v. PFAS manufacturers &amp; Settlements to Date</vt:lpstr>
      <vt:lpstr>PFAS litigation v. PFAS manufacturers &amp; Settlements to Date</vt:lpstr>
      <vt:lpstr>PFAS Litigation v. Upstream Sources</vt:lpstr>
      <vt:lpstr>What Your Community Should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PFAS Update</dc:title>
  <dc:creator>Paul Calamita</dc:creator>
  <cp:lastModifiedBy>Katie Mitchell</cp:lastModifiedBy>
  <cp:revision>3</cp:revision>
  <dcterms:created xsi:type="dcterms:W3CDTF">2024-03-28T15:35:50Z</dcterms:created>
  <dcterms:modified xsi:type="dcterms:W3CDTF">2024-08-21T12:45:12Z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0x010100860A61CE21F8624B92C194655DFE6720</vt:lpwstr>
  </property>
</Properties>
</file>