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0.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1.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2.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3.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4.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5.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6.xml" ContentType="application/vnd.openxmlformats-officedocument.drawingml.chartshapes+xml"/>
  <Override PartName="/ppt/notesSlides/notesSlide2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7" r:id="rId3"/>
    <p:sldId id="316" r:id="rId4"/>
    <p:sldId id="274" r:id="rId5"/>
    <p:sldId id="288" r:id="rId6"/>
    <p:sldId id="299" r:id="rId7"/>
    <p:sldId id="364" r:id="rId8"/>
    <p:sldId id="365" r:id="rId9"/>
    <p:sldId id="363" r:id="rId10"/>
    <p:sldId id="366" r:id="rId11"/>
    <p:sldId id="261" r:id="rId12"/>
    <p:sldId id="320" r:id="rId13"/>
    <p:sldId id="330" r:id="rId14"/>
    <p:sldId id="281" r:id="rId15"/>
    <p:sldId id="312" r:id="rId16"/>
    <p:sldId id="361" r:id="rId17"/>
    <p:sldId id="314" r:id="rId18"/>
    <p:sldId id="301" r:id="rId19"/>
    <p:sldId id="270" r:id="rId20"/>
    <p:sldId id="269" r:id="rId21"/>
    <p:sldId id="291" r:id="rId22"/>
    <p:sldId id="289" r:id="rId23"/>
    <p:sldId id="331" r:id="rId24"/>
    <p:sldId id="332" r:id="rId25"/>
    <p:sldId id="333" r:id="rId26"/>
    <p:sldId id="334" r:id="rId27"/>
    <p:sldId id="335" r:id="rId28"/>
    <p:sldId id="341" r:id="rId29"/>
    <p:sldId id="340" r:id="rId30"/>
    <p:sldId id="336" r:id="rId31"/>
    <p:sldId id="337" r:id="rId32"/>
    <p:sldId id="338" r:id="rId33"/>
    <p:sldId id="339" r:id="rId34"/>
    <p:sldId id="343" r:id="rId35"/>
    <p:sldId id="342" r:id="rId36"/>
    <p:sldId id="345" r:id="rId37"/>
    <p:sldId id="344" r:id="rId38"/>
    <p:sldId id="346" r:id="rId39"/>
    <p:sldId id="347" r:id="rId40"/>
    <p:sldId id="349" r:id="rId41"/>
    <p:sldId id="350" r:id="rId42"/>
    <p:sldId id="359" r:id="rId43"/>
    <p:sldId id="351" r:id="rId44"/>
    <p:sldId id="358" r:id="rId45"/>
    <p:sldId id="259" r:id="rId46"/>
    <p:sldId id="278" r:id="rId47"/>
    <p:sldId id="302" r:id="rId48"/>
    <p:sldId id="304"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iltsie" initials="DW" lastIdx="1" clrIdx="0">
    <p:extLst>
      <p:ext uri="{19B8F6BF-5375-455C-9EA6-DF929625EA0E}">
        <p15:presenceInfo xmlns:p15="http://schemas.microsoft.com/office/powerpoint/2012/main" userId="d431957791ff54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620" autoAdjust="0"/>
  </p:normalViewPr>
  <p:slideViewPr>
    <p:cSldViewPr snapToGrid="0">
      <p:cViewPr varScale="1">
        <p:scale>
          <a:sx n="114" d="100"/>
          <a:sy n="114" d="100"/>
        </p:scale>
        <p:origin x="47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0.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1.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3.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4.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5.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6.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Desktop\Fall%20'15\Lab\Thesis\Paper\Dan%20Results%20figures%20and%20tables%20v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Dan\Desktop\Fall%20'15\Lab\Projects\Jordan%20Lake\Data\PRIMER%20analysis\Average%20phyto%20den%20and%20BV%20per%20time%20point%20(all%20sites%20combined).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Dan\Desktop\Fall%20'15\Lab\Projects\Jordan%20Lake\Data\PRIMER%20analysis\Average%20phyto%20den%20and%20BV%20per%20time%20point%20(all%20sites%20combined).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an\Desktop\Fall%20'15\Lab\Projects\Jordan%20Lake\Runs\Seasonal%20toxin%20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n\Desktop\Fall%20'15\Lab\Thesis\Paper\Dan%20Figures_Oct13_DW.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97876718027"/>
          <c:y val="3.8577691572961106E-2"/>
          <c:w val="0.84757316202712352"/>
          <c:h val="0.81247923719679971"/>
        </c:manualLayout>
      </c:layout>
      <c:areaChart>
        <c:grouping val="standard"/>
        <c:varyColors val="0"/>
        <c:ser>
          <c:idx val="0"/>
          <c:order val="0"/>
          <c:tx>
            <c:strRef>
              <c:f>'\Users\Dan\Desktop\Fall ''15\Lab\Projects\Jordan Lake\Data\Data set\[6 year sites, all phyto and cyano data.xlsx]A cyano den cells mL'!$L$1</c:f>
              <c:strCache>
                <c:ptCount val="1"/>
                <c:pt idx="0">
                  <c:v>Pseudanabaena</c:v>
                </c:pt>
              </c:strCache>
            </c:strRef>
          </c:tx>
          <c:spPr>
            <a:solidFill>
              <a:schemeClr val="accent1"/>
            </a:solidFill>
            <a:ln>
              <a:noFill/>
            </a:ln>
            <a:effectLst/>
          </c:spPr>
          <c:cat>
            <c:numRef>
              <c:f>'\Users\Dan\Desktop\Fall ''15\Lab\Projects\Jordan Lake\Data\Data set\[6 year sites, all phyto and cyano data.xlsx]A cyano den cells mL'!$A$2:$A$99</c:f>
              <c:numCache>
                <c:formatCode>General</c:formatCode>
                <c:ptCount val="98"/>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42466</c:v>
                </c:pt>
                <c:pt idx="88">
                  <c:v>42499</c:v>
                </c:pt>
                <c:pt idx="89">
                  <c:v>42514</c:v>
                </c:pt>
                <c:pt idx="90">
                  <c:v>42528</c:v>
                </c:pt>
                <c:pt idx="91">
                  <c:v>42542</c:v>
                </c:pt>
                <c:pt idx="92">
                  <c:v>42570</c:v>
                </c:pt>
                <c:pt idx="93">
                  <c:v>42592</c:v>
                </c:pt>
                <c:pt idx="94">
                  <c:v>42633</c:v>
                </c:pt>
                <c:pt idx="95">
                  <c:v>42661</c:v>
                </c:pt>
                <c:pt idx="96">
                  <c:v>42695</c:v>
                </c:pt>
                <c:pt idx="97">
                  <c:v>42717</c:v>
                </c:pt>
              </c:numCache>
            </c:numRef>
          </c:cat>
          <c:val>
            <c:numRef>
              <c:f>'\Users\Dan\Desktop\Fall ''15\Lab\Projects\Jordan Lake\Data\Data set\[6 year sites, all phyto and cyano data.xlsx]A cyano den cells mL'!$L$2:$L$99</c:f>
              <c:numCache>
                <c:formatCode>General</c:formatCode>
                <c:ptCount val="98"/>
                <c:pt idx="0">
                  <c:v>1.1313E-2</c:v>
                </c:pt>
                <c:pt idx="1">
                  <c:v>0</c:v>
                </c:pt>
                <c:pt idx="2">
                  <c:v>6.0999999999999997E-4</c:v>
                </c:pt>
                <c:pt idx="3">
                  <c:v>0</c:v>
                </c:pt>
                <c:pt idx="4">
                  <c:v>1.5E-5</c:v>
                </c:pt>
                <c:pt idx="5">
                  <c:v>4.4700000000000002E-4</c:v>
                </c:pt>
                <c:pt idx="6">
                  <c:v>2.6700000000000001E-3</c:v>
                </c:pt>
                <c:pt idx="7">
                  <c:v>3.921E-3</c:v>
                </c:pt>
                <c:pt idx="8">
                  <c:v>2.2790000000000002E-3</c:v>
                </c:pt>
                <c:pt idx="9">
                  <c:v>0.12787299999999999</c:v>
                </c:pt>
                <c:pt idx="10">
                  <c:v>0.14319499999999999</c:v>
                </c:pt>
                <c:pt idx="11">
                  <c:v>0.21948799999999999</c:v>
                </c:pt>
                <c:pt idx="12">
                  <c:v>0</c:v>
                </c:pt>
                <c:pt idx="13">
                  <c:v>7.6638999999999999E-2</c:v>
                </c:pt>
                <c:pt idx="14">
                  <c:v>0</c:v>
                </c:pt>
                <c:pt idx="15">
                  <c:v>0</c:v>
                </c:pt>
                <c:pt idx="16">
                  <c:v>0.15917000000000001</c:v>
                </c:pt>
                <c:pt idx="17">
                  <c:v>5.0369999999999998E-2</c:v>
                </c:pt>
                <c:pt idx="18">
                  <c:v>2.5559999999999999E-2</c:v>
                </c:pt>
                <c:pt idx="19">
                  <c:v>0.52514400000000006</c:v>
                </c:pt>
                <c:pt idx="20">
                  <c:v>2.2268E-2</c:v>
                </c:pt>
                <c:pt idx="21">
                  <c:v>1.1620000000000001E-3</c:v>
                </c:pt>
                <c:pt idx="22">
                  <c:v>3.6596999999999998E-2</c:v>
                </c:pt>
                <c:pt idx="23">
                  <c:v>1.1950000000000001E-2</c:v>
                </c:pt>
                <c:pt idx="24">
                  <c:v>4.5560000000000003E-2</c:v>
                </c:pt>
                <c:pt idx="25">
                  <c:v>0.114536</c:v>
                </c:pt>
                <c:pt idx="26">
                  <c:v>0.25618200000000002</c:v>
                </c:pt>
                <c:pt idx="27">
                  <c:v>4.8361000000000001E-2</c:v>
                </c:pt>
                <c:pt idx="28">
                  <c:v>4.5731000000000001E-2</c:v>
                </c:pt>
                <c:pt idx="29">
                  <c:v>8.8008000000000003E-2</c:v>
                </c:pt>
                <c:pt idx="30">
                  <c:v>0.185165</c:v>
                </c:pt>
                <c:pt idx="31">
                  <c:v>0.640455</c:v>
                </c:pt>
                <c:pt idx="32">
                  <c:v>0.575102</c:v>
                </c:pt>
                <c:pt idx="33">
                  <c:v>0.113278</c:v>
                </c:pt>
                <c:pt idx="34">
                  <c:v>2.0769999999999999E-3</c:v>
                </c:pt>
                <c:pt idx="35">
                  <c:v>2.0674000000000001E-2</c:v>
                </c:pt>
                <c:pt idx="36">
                  <c:v>9.2949999999999994E-3</c:v>
                </c:pt>
                <c:pt idx="37">
                  <c:v>4.2200000000000001E-4</c:v>
                </c:pt>
                <c:pt idx="38">
                  <c:v>4.84E-4</c:v>
                </c:pt>
                <c:pt idx="39">
                  <c:v>2.1299999999999999E-3</c:v>
                </c:pt>
                <c:pt idx="40">
                  <c:v>1.4359E-2</c:v>
                </c:pt>
                <c:pt idx="41">
                  <c:v>0</c:v>
                </c:pt>
                <c:pt idx="42">
                  <c:v>0</c:v>
                </c:pt>
                <c:pt idx="43">
                  <c:v>0</c:v>
                </c:pt>
                <c:pt idx="44">
                  <c:v>0</c:v>
                </c:pt>
                <c:pt idx="45">
                  <c:v>0</c:v>
                </c:pt>
                <c:pt idx="46">
                  <c:v>3.6790999999999997E-2</c:v>
                </c:pt>
                <c:pt idx="47">
                  <c:v>2.32E-4</c:v>
                </c:pt>
                <c:pt idx="48">
                  <c:v>0</c:v>
                </c:pt>
                <c:pt idx="49">
                  <c:v>0</c:v>
                </c:pt>
                <c:pt idx="50">
                  <c:v>0</c:v>
                </c:pt>
                <c:pt idx="51">
                  <c:v>0</c:v>
                </c:pt>
                <c:pt idx="52">
                  <c:v>1.66E-3</c:v>
                </c:pt>
                <c:pt idx="53">
                  <c:v>3.9399999999999998E-4</c:v>
                </c:pt>
                <c:pt idx="54">
                  <c:v>5.4606000000000002E-2</c:v>
                </c:pt>
                <c:pt idx="55">
                  <c:v>8.8000000000000003E-4</c:v>
                </c:pt>
                <c:pt idx="56">
                  <c:v>2.905E-3</c:v>
                </c:pt>
                <c:pt idx="57">
                  <c:v>1.4702E-2</c:v>
                </c:pt>
                <c:pt idx="58">
                  <c:v>5.2054000000000003E-2</c:v>
                </c:pt>
                <c:pt idx="59">
                  <c:v>0</c:v>
                </c:pt>
                <c:pt idx="60">
                  <c:v>0</c:v>
                </c:pt>
                <c:pt idx="61">
                  <c:v>1.4522999999999999E-2</c:v>
                </c:pt>
                <c:pt idx="62">
                  <c:v>0</c:v>
                </c:pt>
                <c:pt idx="63">
                  <c:v>0</c:v>
                </c:pt>
                <c:pt idx="64">
                  <c:v>0</c:v>
                </c:pt>
                <c:pt idx="65">
                  <c:v>0</c:v>
                </c:pt>
                <c:pt idx="66">
                  <c:v>0</c:v>
                </c:pt>
                <c:pt idx="67">
                  <c:v>0</c:v>
                </c:pt>
                <c:pt idx="68">
                  <c:v>0.12173879084126575</c:v>
                </c:pt>
                <c:pt idx="69">
                  <c:v>2.6867144970414199E-3</c:v>
                </c:pt>
                <c:pt idx="70">
                  <c:v>9.5759587647928981E-3</c:v>
                </c:pt>
                <c:pt idx="71">
                  <c:v>1.3070502958579882E-3</c:v>
                </c:pt>
                <c:pt idx="72">
                  <c:v>3.4854674556213024E-4</c:v>
                </c:pt>
                <c:pt idx="73">
                  <c:v>0</c:v>
                </c:pt>
                <c:pt idx="74">
                  <c:v>3.4200000000000002E-4</c:v>
                </c:pt>
                <c:pt idx="75">
                  <c:v>2.905E-3</c:v>
                </c:pt>
                <c:pt idx="76">
                  <c:v>8.7136686390532538E-3</c:v>
                </c:pt>
                <c:pt idx="77">
                  <c:v>0.60559997041420122</c:v>
                </c:pt>
                <c:pt idx="78">
                  <c:v>0.50248822485207101</c:v>
                </c:pt>
                <c:pt idx="79">
                  <c:v>0.68837982248520713</c:v>
                </c:pt>
                <c:pt idx="80">
                  <c:v>0.52039965483234718</c:v>
                </c:pt>
                <c:pt idx="81">
                  <c:v>0.44839086538461537</c:v>
                </c:pt>
                <c:pt idx="82">
                  <c:v>0.37795537721893491</c:v>
                </c:pt>
                <c:pt idx="83">
                  <c:v>0.32603643491124257</c:v>
                </c:pt>
                <c:pt idx="84">
                  <c:v>2.693315761161915E-2</c:v>
                </c:pt>
                <c:pt idx="85">
                  <c:v>0</c:v>
                </c:pt>
                <c:pt idx="86">
                  <c:v>1.2340000000000001E-3</c:v>
                </c:pt>
                <c:pt idx="87">
                  <c:v>5.3039999999999997E-3</c:v>
                </c:pt>
                <c:pt idx="88">
                  <c:v>3.0787999999999999E-2</c:v>
                </c:pt>
                <c:pt idx="89">
                  <c:v>1.4704E-2</c:v>
                </c:pt>
                <c:pt idx="90">
                  <c:v>5.6639000000000002E-2</c:v>
                </c:pt>
                <c:pt idx="91">
                  <c:v>0.41632000000000002</c:v>
                </c:pt>
                <c:pt idx="92">
                  <c:v>9.0586E-2</c:v>
                </c:pt>
                <c:pt idx="93">
                  <c:v>0.56445199999999995</c:v>
                </c:pt>
                <c:pt idx="94">
                  <c:v>0.75808900000000001</c:v>
                </c:pt>
                <c:pt idx="95">
                  <c:v>0.234398</c:v>
                </c:pt>
                <c:pt idx="96">
                  <c:v>0.38557999999999998</c:v>
                </c:pt>
                <c:pt idx="97">
                  <c:v>0.16913500000000001</c:v>
                </c:pt>
              </c:numCache>
            </c:numRef>
          </c:val>
          <c:extLst>
            <c:ext xmlns:c16="http://schemas.microsoft.com/office/drawing/2014/chart" uri="{C3380CC4-5D6E-409C-BE32-E72D297353CC}">
              <c16:uniqueId val="{00000000-3C05-406C-B91F-4AE1B4F9F97C}"/>
            </c:ext>
          </c:extLst>
        </c:ser>
        <c:ser>
          <c:idx val="1"/>
          <c:order val="1"/>
          <c:tx>
            <c:strRef>
              <c:f>'\Users\Dan\Desktop\Fall ''15\Lab\Projects\Jordan Lake\Data\Data set\[6 year sites, all phyto and cyano data.xlsx]A cyano den cells mL'!$H$1</c:f>
              <c:strCache>
                <c:ptCount val="1"/>
                <c:pt idx="0">
                  <c:v>Cylindrospermopsis</c:v>
                </c:pt>
              </c:strCache>
            </c:strRef>
          </c:tx>
          <c:spPr>
            <a:solidFill>
              <a:schemeClr val="accent2"/>
            </a:solidFill>
            <a:ln w="25400">
              <a:noFill/>
            </a:ln>
            <a:effectLst/>
          </c:spPr>
          <c:val>
            <c:numRef>
              <c:f>'\Users\Dan\Desktop\Fall ''15\Lab\Projects\Jordan Lake\Data\Data set\[6 year sites, all phyto and cyano data.xlsx]A cyano den cells mL'!$H$2:$H$99</c:f>
              <c:numCache>
                <c:formatCode>General</c:formatCode>
                <c:ptCount val="98"/>
                <c:pt idx="0">
                  <c:v>0</c:v>
                </c:pt>
                <c:pt idx="1">
                  <c:v>0</c:v>
                </c:pt>
                <c:pt idx="2">
                  <c:v>0</c:v>
                </c:pt>
                <c:pt idx="3">
                  <c:v>0</c:v>
                </c:pt>
                <c:pt idx="4">
                  <c:v>5.4500000000000002E-4</c:v>
                </c:pt>
                <c:pt idx="5">
                  <c:v>0</c:v>
                </c:pt>
                <c:pt idx="6">
                  <c:v>6.7000000000000002E-4</c:v>
                </c:pt>
                <c:pt idx="7">
                  <c:v>5.0829999999999998E-3</c:v>
                </c:pt>
                <c:pt idx="8">
                  <c:v>5.1390000000000003E-3</c:v>
                </c:pt>
                <c:pt idx="9">
                  <c:v>2.3236E-2</c:v>
                </c:pt>
                <c:pt idx="10">
                  <c:v>5.0104000000000003E-2</c:v>
                </c:pt>
                <c:pt idx="11">
                  <c:v>1.065E-2</c:v>
                </c:pt>
                <c:pt idx="12">
                  <c:v>0</c:v>
                </c:pt>
                <c:pt idx="13">
                  <c:v>2.2199E-2</c:v>
                </c:pt>
                <c:pt idx="14">
                  <c:v>0.102386</c:v>
                </c:pt>
                <c:pt idx="15">
                  <c:v>7.6244999999999993E-2</c:v>
                </c:pt>
                <c:pt idx="16">
                  <c:v>1.5975E-2</c:v>
                </c:pt>
                <c:pt idx="17">
                  <c:v>6.051E-3</c:v>
                </c:pt>
                <c:pt idx="18">
                  <c:v>9.7E-5</c:v>
                </c:pt>
                <c:pt idx="19">
                  <c:v>0</c:v>
                </c:pt>
                <c:pt idx="20">
                  <c:v>4.84E-4</c:v>
                </c:pt>
                <c:pt idx="21">
                  <c:v>0</c:v>
                </c:pt>
                <c:pt idx="22">
                  <c:v>0</c:v>
                </c:pt>
                <c:pt idx="23">
                  <c:v>1.9087E-2</c:v>
                </c:pt>
                <c:pt idx="24">
                  <c:v>2.0954E-2</c:v>
                </c:pt>
                <c:pt idx="25">
                  <c:v>3.2433999999999998E-2</c:v>
                </c:pt>
                <c:pt idx="26">
                  <c:v>2.6624999999999999E-2</c:v>
                </c:pt>
                <c:pt idx="27">
                  <c:v>1.1436999999999999E-2</c:v>
                </c:pt>
                <c:pt idx="28">
                  <c:v>8.0680000000000005E-3</c:v>
                </c:pt>
                <c:pt idx="29">
                  <c:v>1.1037E-2</c:v>
                </c:pt>
                <c:pt idx="30">
                  <c:v>7.2610000000000001E-3</c:v>
                </c:pt>
                <c:pt idx="31">
                  <c:v>2.6141000000000001E-2</c:v>
                </c:pt>
                <c:pt idx="32">
                  <c:v>2.0331999999999999E-2</c:v>
                </c:pt>
                <c:pt idx="33">
                  <c:v>1.1618E-2</c:v>
                </c:pt>
                <c:pt idx="34">
                  <c:v>1.45E-4</c:v>
                </c:pt>
                <c:pt idx="35">
                  <c:v>0</c:v>
                </c:pt>
                <c:pt idx="36">
                  <c:v>0</c:v>
                </c:pt>
                <c:pt idx="37">
                  <c:v>0</c:v>
                </c:pt>
                <c:pt idx="38">
                  <c:v>4.2360000000000002E-3</c:v>
                </c:pt>
                <c:pt idx="39">
                  <c:v>1.0166E-2</c:v>
                </c:pt>
                <c:pt idx="40">
                  <c:v>2.4778999999999999E-2</c:v>
                </c:pt>
                <c:pt idx="41">
                  <c:v>0.132157</c:v>
                </c:pt>
                <c:pt idx="42">
                  <c:v>0.28972900000000001</c:v>
                </c:pt>
                <c:pt idx="43">
                  <c:v>0.41002699999999997</c:v>
                </c:pt>
                <c:pt idx="44">
                  <c:v>0.25923200000000002</c:v>
                </c:pt>
                <c:pt idx="45">
                  <c:v>0.19484699999999999</c:v>
                </c:pt>
                <c:pt idx="46">
                  <c:v>0.34903099999999998</c:v>
                </c:pt>
                <c:pt idx="47">
                  <c:v>3.2240999999999999E-2</c:v>
                </c:pt>
                <c:pt idx="48">
                  <c:v>0.25668999999999997</c:v>
                </c:pt>
                <c:pt idx="49">
                  <c:v>0.52862900000000002</c:v>
                </c:pt>
                <c:pt idx="50">
                  <c:v>0.51846300000000001</c:v>
                </c:pt>
                <c:pt idx="51">
                  <c:v>1.491E-2</c:v>
                </c:pt>
                <c:pt idx="52">
                  <c:v>0</c:v>
                </c:pt>
                <c:pt idx="53">
                  <c:v>3.28E-4</c:v>
                </c:pt>
                <c:pt idx="54">
                  <c:v>0</c:v>
                </c:pt>
                <c:pt idx="55">
                  <c:v>4.3999999999999999E-5</c:v>
                </c:pt>
                <c:pt idx="56">
                  <c:v>1.6813000000000002E-2</c:v>
                </c:pt>
                <c:pt idx="57">
                  <c:v>2.5024000000000001E-2</c:v>
                </c:pt>
                <c:pt idx="58">
                  <c:v>1.1618E-2</c:v>
                </c:pt>
                <c:pt idx="59">
                  <c:v>0.25008200000000003</c:v>
                </c:pt>
                <c:pt idx="60">
                  <c:v>3.8484999999999998E-2</c:v>
                </c:pt>
                <c:pt idx="61">
                  <c:v>0.28972900000000001</c:v>
                </c:pt>
                <c:pt idx="62">
                  <c:v>0.37613999999999997</c:v>
                </c:pt>
                <c:pt idx="63">
                  <c:v>0.21348500000000001</c:v>
                </c:pt>
                <c:pt idx="64">
                  <c:v>0.41341499999999998</c:v>
                </c:pt>
                <c:pt idx="65">
                  <c:v>0.49474299999999999</c:v>
                </c:pt>
                <c:pt idx="66">
                  <c:v>0.12834499999999999</c:v>
                </c:pt>
                <c:pt idx="67">
                  <c:v>1.3754000000000001E-2</c:v>
                </c:pt>
                <c:pt idx="68">
                  <c:v>0</c:v>
                </c:pt>
                <c:pt idx="69">
                  <c:v>5.0799999999999999E-4</c:v>
                </c:pt>
                <c:pt idx="70">
                  <c:v>0</c:v>
                </c:pt>
                <c:pt idx="71">
                  <c:v>0</c:v>
                </c:pt>
                <c:pt idx="72">
                  <c:v>1.1792E-2</c:v>
                </c:pt>
                <c:pt idx="73">
                  <c:v>6.0996000000000002E-2</c:v>
                </c:pt>
                <c:pt idx="74">
                  <c:v>3.3487999999999997E-2</c:v>
                </c:pt>
                <c:pt idx="75">
                  <c:v>0.205013</c:v>
                </c:pt>
                <c:pt idx="76">
                  <c:v>0.38291700000000001</c:v>
                </c:pt>
                <c:pt idx="77">
                  <c:v>0.17959800000000001</c:v>
                </c:pt>
                <c:pt idx="78">
                  <c:v>0.345642</c:v>
                </c:pt>
                <c:pt idx="79">
                  <c:v>0.135546</c:v>
                </c:pt>
                <c:pt idx="80">
                  <c:v>0.11182499999999999</c:v>
                </c:pt>
                <c:pt idx="81">
                  <c:v>7.8785999999999995E-2</c:v>
                </c:pt>
                <c:pt idx="82">
                  <c:v>5.3371220414201184E-2</c:v>
                </c:pt>
                <c:pt idx="83">
                  <c:v>4.0663786982248512E-2</c:v>
                </c:pt>
                <c:pt idx="84">
                  <c:v>1.6635185583647124E-2</c:v>
                </c:pt>
                <c:pt idx="85">
                  <c:v>0</c:v>
                </c:pt>
                <c:pt idx="86">
                  <c:v>0</c:v>
                </c:pt>
                <c:pt idx="87">
                  <c:v>9.2820000000000003E-3</c:v>
                </c:pt>
                <c:pt idx="88">
                  <c:v>1.2199E-2</c:v>
                </c:pt>
                <c:pt idx="89">
                  <c:v>4.1935E-2</c:v>
                </c:pt>
                <c:pt idx="90">
                  <c:v>7.0031999999999997E-2</c:v>
                </c:pt>
                <c:pt idx="91">
                  <c:v>0.42358099999999999</c:v>
                </c:pt>
                <c:pt idx="92">
                  <c:v>0.132157</c:v>
                </c:pt>
                <c:pt idx="93">
                  <c:v>9.1494000000000006E-2</c:v>
                </c:pt>
                <c:pt idx="94">
                  <c:v>6.0996000000000002E-2</c:v>
                </c:pt>
                <c:pt idx="95">
                  <c:v>1.4232E-2</c:v>
                </c:pt>
                <c:pt idx="96">
                  <c:v>0.12961600000000001</c:v>
                </c:pt>
                <c:pt idx="97">
                  <c:v>4.6920000000000003E-2</c:v>
                </c:pt>
              </c:numCache>
            </c:numRef>
          </c:val>
          <c:extLst>
            <c:ext xmlns:c16="http://schemas.microsoft.com/office/drawing/2014/chart" uri="{C3380CC4-5D6E-409C-BE32-E72D297353CC}">
              <c16:uniqueId val="{00000001-3C05-406C-B91F-4AE1B4F9F97C}"/>
            </c:ext>
          </c:extLst>
        </c:ser>
        <c:ser>
          <c:idx val="2"/>
          <c:order val="2"/>
          <c:tx>
            <c:strRef>
              <c:f>'\Users\Dan\Desktop\Fall ''15\Lab\Projects\Jordan Lake\Data\Data set\[6 year sites, all phyto and cyano data.xlsx]A cyano den cells mL'!$E$1</c:f>
              <c:strCache>
                <c:ptCount val="1"/>
                <c:pt idx="0">
                  <c:v>Aphanocapsa</c:v>
                </c:pt>
              </c:strCache>
            </c:strRef>
          </c:tx>
          <c:spPr>
            <a:solidFill>
              <a:schemeClr val="accent3"/>
            </a:solidFill>
            <a:ln w="25400">
              <a:noFill/>
            </a:ln>
            <a:effectLst/>
          </c:spPr>
          <c:val>
            <c:numRef>
              <c:f>'\Users\Dan\Desktop\Fall ''15\Lab\Projects\Jordan Lake\Data\Data set\[6 year sites, all phyto and cyano data.xlsx]A cyano den cells mL'!$E$2:$E$99</c:f>
              <c:numCache>
                <c:formatCode>General</c:formatCode>
                <c:ptCount val="98"/>
                <c:pt idx="0">
                  <c:v>2.1784000000000001E-2</c:v>
                </c:pt>
                <c:pt idx="1">
                  <c:v>4.1826000000000002E-2</c:v>
                </c:pt>
                <c:pt idx="2">
                  <c:v>3.2675999999999997E-2</c:v>
                </c:pt>
                <c:pt idx="3">
                  <c:v>2.003E-3</c:v>
                </c:pt>
                <c:pt idx="4">
                  <c:v>6.4843999999999999E-2</c:v>
                </c:pt>
                <c:pt idx="5">
                  <c:v>0.34340799999999999</c:v>
                </c:pt>
                <c:pt idx="6">
                  <c:v>5.3064E-2</c:v>
                </c:pt>
                <c:pt idx="7">
                  <c:v>0.19087100000000001</c:v>
                </c:pt>
                <c:pt idx="8">
                  <c:v>0.19695099999999999</c:v>
                </c:pt>
                <c:pt idx="9">
                  <c:v>1.8880000000000001E-2</c:v>
                </c:pt>
                <c:pt idx="10">
                  <c:v>2.0397249999999998</c:v>
                </c:pt>
                <c:pt idx="11">
                  <c:v>0.44439699999999999</c:v>
                </c:pt>
                <c:pt idx="12">
                  <c:v>1.2605770000000001</c:v>
                </c:pt>
                <c:pt idx="13">
                  <c:v>0.67219700000000004</c:v>
                </c:pt>
                <c:pt idx="14">
                  <c:v>0.38775799999999999</c:v>
                </c:pt>
                <c:pt idx="15">
                  <c:v>1.0521750000000001</c:v>
                </c:pt>
                <c:pt idx="16">
                  <c:v>0.58889899999999995</c:v>
                </c:pt>
                <c:pt idx="17">
                  <c:v>0.12961600000000001</c:v>
                </c:pt>
                <c:pt idx="18">
                  <c:v>3.0207000000000001E-2</c:v>
                </c:pt>
                <c:pt idx="19">
                  <c:v>0.59252899999999997</c:v>
                </c:pt>
                <c:pt idx="20">
                  <c:v>0.12707399999999999</c:v>
                </c:pt>
                <c:pt idx="21">
                  <c:v>0.54896100000000003</c:v>
                </c:pt>
                <c:pt idx="22">
                  <c:v>4.8389899999999999</c:v>
                </c:pt>
                <c:pt idx="23">
                  <c:v>0.58962499999999995</c:v>
                </c:pt>
                <c:pt idx="24">
                  <c:v>0.20477100000000001</c:v>
                </c:pt>
                <c:pt idx="25">
                  <c:v>0.16265499999999999</c:v>
                </c:pt>
                <c:pt idx="26">
                  <c:v>0.41389900000000002</c:v>
                </c:pt>
                <c:pt idx="27">
                  <c:v>0.287551</c:v>
                </c:pt>
                <c:pt idx="28">
                  <c:v>6.5837000000000007E-2</c:v>
                </c:pt>
                <c:pt idx="29">
                  <c:v>7.8423000000000007E-2</c:v>
                </c:pt>
                <c:pt idx="30">
                  <c:v>0.29481200000000002</c:v>
                </c:pt>
                <c:pt idx="31">
                  <c:v>0.203319</c:v>
                </c:pt>
                <c:pt idx="32">
                  <c:v>0.11618199999999999</c:v>
                </c:pt>
                <c:pt idx="33">
                  <c:v>0.170788</c:v>
                </c:pt>
                <c:pt idx="34">
                  <c:v>0</c:v>
                </c:pt>
                <c:pt idx="35">
                  <c:v>3.1120000000000002E-3</c:v>
                </c:pt>
                <c:pt idx="36">
                  <c:v>1.917E-2</c:v>
                </c:pt>
                <c:pt idx="37">
                  <c:v>1.1882E-2</c:v>
                </c:pt>
                <c:pt idx="38">
                  <c:v>9.3672000000000005E-2</c:v>
                </c:pt>
                <c:pt idx="39">
                  <c:v>1.2586E-2</c:v>
                </c:pt>
                <c:pt idx="40">
                  <c:v>6.5352999999999994E-2</c:v>
                </c:pt>
                <c:pt idx="41">
                  <c:v>6.6442000000000001E-2</c:v>
                </c:pt>
                <c:pt idx="42">
                  <c:v>0</c:v>
                </c:pt>
                <c:pt idx="43">
                  <c:v>6.4867999999999995E-2</c:v>
                </c:pt>
                <c:pt idx="44">
                  <c:v>3.6306999999999999E-2</c:v>
                </c:pt>
                <c:pt idx="45">
                  <c:v>7.0193000000000005E-2</c:v>
                </c:pt>
                <c:pt idx="46">
                  <c:v>0.13070499999999999</c:v>
                </c:pt>
                <c:pt idx="47">
                  <c:v>3.7759000000000001E-2</c:v>
                </c:pt>
                <c:pt idx="48">
                  <c:v>2.1784000000000001E-2</c:v>
                </c:pt>
                <c:pt idx="49">
                  <c:v>7.2613999999999998E-2</c:v>
                </c:pt>
                <c:pt idx="50">
                  <c:v>5.8090999999999997E-2</c:v>
                </c:pt>
                <c:pt idx="51">
                  <c:v>0</c:v>
                </c:pt>
                <c:pt idx="52">
                  <c:v>0</c:v>
                </c:pt>
                <c:pt idx="53">
                  <c:v>0</c:v>
                </c:pt>
                <c:pt idx="54">
                  <c:v>0</c:v>
                </c:pt>
                <c:pt idx="55">
                  <c:v>7.9220000000000002E-3</c:v>
                </c:pt>
                <c:pt idx="56">
                  <c:v>3.7536E-2</c:v>
                </c:pt>
                <c:pt idx="57">
                  <c:v>0.14947299999999999</c:v>
                </c:pt>
                <c:pt idx="58">
                  <c:v>6.5352999999999994E-2</c:v>
                </c:pt>
                <c:pt idx="59">
                  <c:v>5.2282000000000002E-2</c:v>
                </c:pt>
                <c:pt idx="60">
                  <c:v>2.1784000000000001E-2</c:v>
                </c:pt>
                <c:pt idx="61">
                  <c:v>4.3569999999999998E-3</c:v>
                </c:pt>
                <c:pt idx="62">
                  <c:v>1.9363999999999999E-2</c:v>
                </c:pt>
                <c:pt idx="63">
                  <c:v>5.2282000000000002E-2</c:v>
                </c:pt>
                <c:pt idx="64">
                  <c:v>5.3249999999999999E-2</c:v>
                </c:pt>
                <c:pt idx="65">
                  <c:v>7.7454999999999996E-2</c:v>
                </c:pt>
                <c:pt idx="66">
                  <c:v>0</c:v>
                </c:pt>
                <c:pt idx="67">
                  <c:v>9.0212000000000001E-2</c:v>
                </c:pt>
                <c:pt idx="68">
                  <c:v>2.525701054798045E-3</c:v>
                </c:pt>
                <c:pt idx="69">
                  <c:v>1.8153476331360947E-3</c:v>
                </c:pt>
                <c:pt idx="70">
                  <c:v>0</c:v>
                </c:pt>
                <c:pt idx="71">
                  <c:v>1.1618224852071006E-2</c:v>
                </c:pt>
                <c:pt idx="72">
                  <c:v>1.9750982248520711E-2</c:v>
                </c:pt>
                <c:pt idx="73">
                  <c:v>0.11062942046641142</c:v>
                </c:pt>
                <c:pt idx="74">
                  <c:v>8.2523567699269051E-2</c:v>
                </c:pt>
                <c:pt idx="75">
                  <c:v>0.32071141518737672</c:v>
                </c:pt>
                <c:pt idx="76">
                  <c:v>7.745483234714004E-2</c:v>
                </c:pt>
                <c:pt idx="77">
                  <c:v>1.4522781065088759E-2</c:v>
                </c:pt>
                <c:pt idx="78">
                  <c:v>1.936370808678501E-2</c:v>
                </c:pt>
                <c:pt idx="79">
                  <c:v>9.6818540433925057E-2</c:v>
                </c:pt>
                <c:pt idx="80">
                  <c:v>1.936370808678501E-2</c:v>
                </c:pt>
                <c:pt idx="81">
                  <c:v>1.307050295857988E-2</c:v>
                </c:pt>
                <c:pt idx="82">
                  <c:v>7.2613905325443788E-3</c:v>
                </c:pt>
                <c:pt idx="83">
                  <c:v>3.6306952662721895E-2</c:v>
                </c:pt>
                <c:pt idx="84">
                  <c:v>3.080589922897615E-3</c:v>
                </c:pt>
                <c:pt idx="85">
                  <c:v>1.4519999999999999E-3</c:v>
                </c:pt>
                <c:pt idx="86">
                  <c:v>0</c:v>
                </c:pt>
                <c:pt idx="87">
                  <c:v>1.0102999999999999E-2</c:v>
                </c:pt>
                <c:pt idx="88">
                  <c:v>6.6418000000000005E-2</c:v>
                </c:pt>
                <c:pt idx="89">
                  <c:v>7.9875000000000002E-2</c:v>
                </c:pt>
                <c:pt idx="90">
                  <c:v>2.5818000000000001E-2</c:v>
                </c:pt>
                <c:pt idx="91">
                  <c:v>2.9045999999999999E-2</c:v>
                </c:pt>
                <c:pt idx="92">
                  <c:v>1.0892000000000001E-2</c:v>
                </c:pt>
                <c:pt idx="93">
                  <c:v>9.6819000000000002E-2</c:v>
                </c:pt>
                <c:pt idx="94">
                  <c:v>4.8409000000000001E-2</c:v>
                </c:pt>
                <c:pt idx="95">
                  <c:v>0</c:v>
                </c:pt>
                <c:pt idx="96">
                  <c:v>0</c:v>
                </c:pt>
                <c:pt idx="97">
                  <c:v>1.5640000000000001E-2</c:v>
                </c:pt>
              </c:numCache>
            </c:numRef>
          </c:val>
          <c:extLst>
            <c:ext xmlns:c16="http://schemas.microsoft.com/office/drawing/2014/chart" uri="{C3380CC4-5D6E-409C-BE32-E72D297353CC}">
              <c16:uniqueId val="{00000002-3C05-406C-B91F-4AE1B4F9F97C}"/>
            </c:ext>
          </c:extLst>
        </c:ser>
        <c:ser>
          <c:idx val="3"/>
          <c:order val="3"/>
          <c:tx>
            <c:strRef>
              <c:f>'\Users\Dan\Desktop\Fall ''15\Lab\Projects\Jordan Lake\Data\Data set\[6 year sites, all phyto and cyano data.xlsx]A cyano den cells mL'!$G$1</c:f>
              <c:strCache>
                <c:ptCount val="1"/>
                <c:pt idx="0">
                  <c:v>Chroococcus</c:v>
                </c:pt>
              </c:strCache>
            </c:strRef>
          </c:tx>
          <c:spPr>
            <a:solidFill>
              <a:schemeClr val="accent4"/>
            </a:solidFill>
            <a:ln w="25400">
              <a:noFill/>
            </a:ln>
            <a:effectLst/>
          </c:spPr>
          <c:val>
            <c:numRef>
              <c:f>'\Users\Dan\Desktop\Fall ''15\Lab\Projects\Jordan Lake\Data\Data set\[6 year sites, all phyto and cyano data.xlsx]A cyano den cells mL'!$G$2:$G$99</c:f>
              <c:numCache>
                <c:formatCode>General</c:formatCode>
                <c:ptCount val="98"/>
                <c:pt idx="0">
                  <c:v>2.8319999999999999E-3</c:v>
                </c:pt>
                <c:pt idx="1">
                  <c:v>2.905E-3</c:v>
                </c:pt>
                <c:pt idx="2">
                  <c:v>1.307E-3</c:v>
                </c:pt>
                <c:pt idx="3">
                  <c:v>2.0000000000000001E-4</c:v>
                </c:pt>
                <c:pt idx="4">
                  <c:v>8.1689999999999992E-3</c:v>
                </c:pt>
                <c:pt idx="5">
                  <c:v>2.9939E-2</c:v>
                </c:pt>
                <c:pt idx="6">
                  <c:v>4.7031000000000003E-2</c:v>
                </c:pt>
                <c:pt idx="7">
                  <c:v>3.9420000000000002E-3</c:v>
                </c:pt>
                <c:pt idx="8">
                  <c:v>2.9381000000000001E-2</c:v>
                </c:pt>
                <c:pt idx="9">
                  <c:v>0</c:v>
                </c:pt>
                <c:pt idx="10">
                  <c:v>3.1949999999999999E-2</c:v>
                </c:pt>
                <c:pt idx="11">
                  <c:v>1.7427000000000002E-2</c:v>
                </c:pt>
                <c:pt idx="12">
                  <c:v>0.107469</c:v>
                </c:pt>
                <c:pt idx="13">
                  <c:v>0.13858899999999999</c:v>
                </c:pt>
                <c:pt idx="14">
                  <c:v>0.119087</c:v>
                </c:pt>
                <c:pt idx="15">
                  <c:v>0.17427300000000001</c:v>
                </c:pt>
                <c:pt idx="16">
                  <c:v>2.2752000000000001E-2</c:v>
                </c:pt>
                <c:pt idx="17">
                  <c:v>1.2465E-2</c:v>
                </c:pt>
                <c:pt idx="18">
                  <c:v>1.704E-2</c:v>
                </c:pt>
                <c:pt idx="19">
                  <c:v>6.0996000000000002E-2</c:v>
                </c:pt>
                <c:pt idx="20">
                  <c:v>3.5581000000000002E-2</c:v>
                </c:pt>
                <c:pt idx="21">
                  <c:v>3.7759000000000001E-2</c:v>
                </c:pt>
                <c:pt idx="22">
                  <c:v>0.101659</c:v>
                </c:pt>
                <c:pt idx="23">
                  <c:v>0.105809</c:v>
                </c:pt>
                <c:pt idx="24">
                  <c:v>0.12862999999999999</c:v>
                </c:pt>
                <c:pt idx="25">
                  <c:v>0.15248900000000001</c:v>
                </c:pt>
                <c:pt idx="26">
                  <c:v>4.0663999999999999E-2</c:v>
                </c:pt>
                <c:pt idx="27">
                  <c:v>5.3371000000000002E-2</c:v>
                </c:pt>
                <c:pt idx="28">
                  <c:v>2.8239E-2</c:v>
                </c:pt>
                <c:pt idx="29">
                  <c:v>1.7427000000000002E-2</c:v>
                </c:pt>
                <c:pt idx="30">
                  <c:v>1.0166E-2</c:v>
                </c:pt>
                <c:pt idx="31">
                  <c:v>2.3236E-2</c:v>
                </c:pt>
                <c:pt idx="32">
                  <c:v>3.9211999999999997E-2</c:v>
                </c:pt>
                <c:pt idx="33">
                  <c:v>9.8750000000000001E-3</c:v>
                </c:pt>
                <c:pt idx="34">
                  <c:v>4.3600000000000003E-4</c:v>
                </c:pt>
                <c:pt idx="35">
                  <c:v>0</c:v>
                </c:pt>
                <c:pt idx="36">
                  <c:v>5.8089999999999999E-3</c:v>
                </c:pt>
                <c:pt idx="37">
                  <c:v>2.1120000000000002E-3</c:v>
                </c:pt>
                <c:pt idx="38">
                  <c:v>1.2102E-2</c:v>
                </c:pt>
                <c:pt idx="39">
                  <c:v>5.4096999999999999E-2</c:v>
                </c:pt>
                <c:pt idx="40">
                  <c:v>2.8138E-2</c:v>
                </c:pt>
                <c:pt idx="41">
                  <c:v>2.0513E-2</c:v>
                </c:pt>
                <c:pt idx="42">
                  <c:v>1.5611999999999999E-2</c:v>
                </c:pt>
                <c:pt idx="43">
                  <c:v>1.3070999999999999E-2</c:v>
                </c:pt>
                <c:pt idx="44">
                  <c:v>6.6442000000000001E-2</c:v>
                </c:pt>
                <c:pt idx="45">
                  <c:v>3.8726999999999998E-2</c:v>
                </c:pt>
                <c:pt idx="46">
                  <c:v>0.381465</c:v>
                </c:pt>
                <c:pt idx="47">
                  <c:v>5.9542999999999999E-2</c:v>
                </c:pt>
                <c:pt idx="48">
                  <c:v>6.3536999999999996E-2</c:v>
                </c:pt>
                <c:pt idx="49">
                  <c:v>7.1162000000000003E-2</c:v>
                </c:pt>
                <c:pt idx="50">
                  <c:v>0.18734400000000001</c:v>
                </c:pt>
                <c:pt idx="51">
                  <c:v>5.6445000000000002E-2</c:v>
                </c:pt>
                <c:pt idx="52">
                  <c:v>1.4519999999999999E-3</c:v>
                </c:pt>
                <c:pt idx="53">
                  <c:v>4.7320000000000001E-3</c:v>
                </c:pt>
                <c:pt idx="54">
                  <c:v>2.5415E-2</c:v>
                </c:pt>
                <c:pt idx="55">
                  <c:v>7.0399999999999998E-4</c:v>
                </c:pt>
                <c:pt idx="56">
                  <c:v>7.1500000000000001E-3</c:v>
                </c:pt>
                <c:pt idx="57">
                  <c:v>0.132939</c:v>
                </c:pt>
                <c:pt idx="58">
                  <c:v>4.1286000000000003E-2</c:v>
                </c:pt>
                <c:pt idx="59">
                  <c:v>5.8090999999999997E-2</c:v>
                </c:pt>
                <c:pt idx="60">
                  <c:v>6.7530999999999994E-2</c:v>
                </c:pt>
                <c:pt idx="61">
                  <c:v>0.12017600000000001</c:v>
                </c:pt>
                <c:pt idx="62">
                  <c:v>6.2932000000000002E-2</c:v>
                </c:pt>
                <c:pt idx="63">
                  <c:v>3.1369000000000001E-2</c:v>
                </c:pt>
                <c:pt idx="64">
                  <c:v>0.106016</c:v>
                </c:pt>
                <c:pt idx="65">
                  <c:v>5.8575000000000002E-2</c:v>
                </c:pt>
                <c:pt idx="66">
                  <c:v>3.4673000000000002E-2</c:v>
                </c:pt>
                <c:pt idx="67">
                  <c:v>2.2808999999999999E-2</c:v>
                </c:pt>
                <c:pt idx="68">
                  <c:v>7.8928157962438895E-3</c:v>
                </c:pt>
                <c:pt idx="69">
                  <c:v>1.706426775147929E-3</c:v>
                </c:pt>
                <c:pt idx="70">
                  <c:v>1.361510724852071E-3</c:v>
                </c:pt>
                <c:pt idx="71">
                  <c:v>1.4522781065088756E-4</c:v>
                </c:pt>
                <c:pt idx="72">
                  <c:v>9.2945798816568065E-4</c:v>
                </c:pt>
                <c:pt idx="73">
                  <c:v>5.8945405499477898E-3</c:v>
                </c:pt>
                <c:pt idx="74">
                  <c:v>5.4161430560389842E-2</c:v>
                </c:pt>
                <c:pt idx="75">
                  <c:v>0.24349862919132154</c:v>
                </c:pt>
                <c:pt idx="76">
                  <c:v>8.8104871794871795E-2</c:v>
                </c:pt>
                <c:pt idx="77">
                  <c:v>0.13506186390532546</c:v>
                </c:pt>
                <c:pt idx="78">
                  <c:v>0.17572565088757397</c:v>
                </c:pt>
                <c:pt idx="79">
                  <c:v>0.18831206114398424</c:v>
                </c:pt>
                <c:pt idx="80">
                  <c:v>0.26818735700197238</c:v>
                </c:pt>
                <c:pt idx="81">
                  <c:v>6.1721819526627218E-2</c:v>
                </c:pt>
                <c:pt idx="82">
                  <c:v>9.9117980769230771E-2</c:v>
                </c:pt>
                <c:pt idx="83">
                  <c:v>6.063261094674556E-2</c:v>
                </c:pt>
                <c:pt idx="84">
                  <c:v>2.5964972207279898E-3</c:v>
                </c:pt>
                <c:pt idx="85">
                  <c:v>1.1620000000000001E-3</c:v>
                </c:pt>
                <c:pt idx="86">
                  <c:v>7.2599999999999997E-4</c:v>
                </c:pt>
                <c:pt idx="87">
                  <c:v>4.6730000000000001E-3</c:v>
                </c:pt>
                <c:pt idx="88">
                  <c:v>6.7967E-2</c:v>
                </c:pt>
                <c:pt idx="89">
                  <c:v>0.194242</c:v>
                </c:pt>
                <c:pt idx="90">
                  <c:v>0.166044</c:v>
                </c:pt>
                <c:pt idx="91">
                  <c:v>9.1009000000000007E-2</c:v>
                </c:pt>
                <c:pt idx="92">
                  <c:v>3.1223999999999998E-2</c:v>
                </c:pt>
                <c:pt idx="93">
                  <c:v>0.113762</c:v>
                </c:pt>
                <c:pt idx="94">
                  <c:v>2.2752000000000001E-2</c:v>
                </c:pt>
                <c:pt idx="95">
                  <c:v>0</c:v>
                </c:pt>
                <c:pt idx="96">
                  <c:v>6.6442000000000001E-2</c:v>
                </c:pt>
                <c:pt idx="97">
                  <c:v>8.9400000000000005E-4</c:v>
                </c:pt>
              </c:numCache>
            </c:numRef>
          </c:val>
          <c:extLst>
            <c:ext xmlns:c16="http://schemas.microsoft.com/office/drawing/2014/chart" uri="{C3380CC4-5D6E-409C-BE32-E72D297353CC}">
              <c16:uniqueId val="{00000003-3C05-406C-B91F-4AE1B4F9F97C}"/>
            </c:ext>
          </c:extLst>
        </c:ser>
        <c:ser>
          <c:idx val="4"/>
          <c:order val="4"/>
          <c:tx>
            <c:strRef>
              <c:f>'\Users\Dan\Desktop\Fall ''15\Lab\Projects\Jordan Lake\Data\Data set\[6 year sites, all phyto and cyano data.xlsx]A cyano den cells mL'!$B$1</c:f>
              <c:strCache>
                <c:ptCount val="1"/>
                <c:pt idx="0">
                  <c:v>Dolichospermum</c:v>
                </c:pt>
              </c:strCache>
            </c:strRef>
          </c:tx>
          <c:spPr>
            <a:solidFill>
              <a:srgbClr val="FF0000"/>
            </a:solidFill>
            <a:ln w="25400">
              <a:noFill/>
            </a:ln>
            <a:effectLst/>
          </c:spPr>
          <c:val>
            <c:numRef>
              <c:f>'\Users\Dan\Desktop\Fall ''15\Lab\Projects\Jordan Lake\Data\Data set\[6 year sites, all phyto and cyano data.xlsx]A cyano den cells mL'!$B$2:$B$99</c:f>
              <c:numCache>
                <c:formatCode>General</c:formatCode>
                <c:ptCount val="98"/>
                <c:pt idx="0">
                  <c:v>0</c:v>
                </c:pt>
                <c:pt idx="1">
                  <c:v>0</c:v>
                </c:pt>
                <c:pt idx="2">
                  <c:v>0</c:v>
                </c:pt>
                <c:pt idx="3">
                  <c:v>0</c:v>
                </c:pt>
                <c:pt idx="4">
                  <c:v>0</c:v>
                </c:pt>
                <c:pt idx="5">
                  <c:v>0</c:v>
                </c:pt>
                <c:pt idx="6">
                  <c:v>2.23E-4</c:v>
                </c:pt>
                <c:pt idx="7">
                  <c:v>5.3941999999999997E-2</c:v>
                </c:pt>
                <c:pt idx="8">
                  <c:v>1.4411E-2</c:v>
                </c:pt>
                <c:pt idx="9">
                  <c:v>1.4519999999999999E-3</c:v>
                </c:pt>
                <c:pt idx="10">
                  <c:v>0</c:v>
                </c:pt>
                <c:pt idx="11">
                  <c:v>3.7759000000000001E-2</c:v>
                </c:pt>
                <c:pt idx="12">
                  <c:v>4.3569999999999998E-3</c:v>
                </c:pt>
                <c:pt idx="13">
                  <c:v>2.2820000000000002E-3</c:v>
                </c:pt>
                <c:pt idx="14">
                  <c:v>9.4400000000000005E-3</c:v>
                </c:pt>
                <c:pt idx="15">
                  <c:v>9.4400000000000005E-3</c:v>
                </c:pt>
                <c:pt idx="16">
                  <c:v>1.7911E-2</c:v>
                </c:pt>
                <c:pt idx="17">
                  <c:v>3.5100000000000001E-3</c:v>
                </c:pt>
                <c:pt idx="18">
                  <c:v>0</c:v>
                </c:pt>
                <c:pt idx="19">
                  <c:v>2.905E-3</c:v>
                </c:pt>
                <c:pt idx="20">
                  <c:v>0</c:v>
                </c:pt>
                <c:pt idx="21">
                  <c:v>0</c:v>
                </c:pt>
                <c:pt idx="22">
                  <c:v>6.4868999999999996E-2</c:v>
                </c:pt>
                <c:pt idx="23">
                  <c:v>0</c:v>
                </c:pt>
                <c:pt idx="24">
                  <c:v>1.1202999999999999E-2</c:v>
                </c:pt>
                <c:pt idx="25">
                  <c:v>3.0013999999999999E-2</c:v>
                </c:pt>
                <c:pt idx="26">
                  <c:v>1.2102E-2</c:v>
                </c:pt>
                <c:pt idx="27">
                  <c:v>1.5249E-2</c:v>
                </c:pt>
                <c:pt idx="28">
                  <c:v>2.5820000000000001E-3</c:v>
                </c:pt>
                <c:pt idx="29">
                  <c:v>4.0660000000000002E-3</c:v>
                </c:pt>
                <c:pt idx="30">
                  <c:v>3.6310000000000001E-3</c:v>
                </c:pt>
                <c:pt idx="31">
                  <c:v>0</c:v>
                </c:pt>
                <c:pt idx="32">
                  <c:v>0</c:v>
                </c:pt>
                <c:pt idx="33">
                  <c:v>0</c:v>
                </c:pt>
                <c:pt idx="34">
                  <c:v>3.2669999999999999E-3</c:v>
                </c:pt>
                <c:pt idx="35">
                  <c:v>4.15E-4</c:v>
                </c:pt>
                <c:pt idx="36">
                  <c:v>0</c:v>
                </c:pt>
                <c:pt idx="37">
                  <c:v>6.0730000000000003E-3</c:v>
                </c:pt>
                <c:pt idx="38">
                  <c:v>0</c:v>
                </c:pt>
                <c:pt idx="39">
                  <c:v>0</c:v>
                </c:pt>
                <c:pt idx="40">
                  <c:v>0</c:v>
                </c:pt>
                <c:pt idx="41">
                  <c:v>0</c:v>
                </c:pt>
                <c:pt idx="42">
                  <c:v>1.4519999999999999E-3</c:v>
                </c:pt>
                <c:pt idx="43">
                  <c:v>0</c:v>
                </c:pt>
                <c:pt idx="44">
                  <c:v>3.6310000000000001E-3</c:v>
                </c:pt>
                <c:pt idx="45">
                  <c:v>0</c:v>
                </c:pt>
                <c:pt idx="46">
                  <c:v>3.2918999999999997E-2</c:v>
                </c:pt>
                <c:pt idx="47">
                  <c:v>1.3361E-2</c:v>
                </c:pt>
                <c:pt idx="48">
                  <c:v>0</c:v>
                </c:pt>
                <c:pt idx="49">
                  <c:v>0</c:v>
                </c:pt>
                <c:pt idx="50">
                  <c:v>7.2599999999999997E-4</c:v>
                </c:pt>
                <c:pt idx="51">
                  <c:v>0</c:v>
                </c:pt>
                <c:pt idx="52">
                  <c:v>0</c:v>
                </c:pt>
                <c:pt idx="53">
                  <c:v>0</c:v>
                </c:pt>
                <c:pt idx="54">
                  <c:v>0</c:v>
                </c:pt>
                <c:pt idx="55">
                  <c:v>0</c:v>
                </c:pt>
                <c:pt idx="56">
                  <c:v>1.2290000000000001E-3</c:v>
                </c:pt>
                <c:pt idx="57">
                  <c:v>0</c:v>
                </c:pt>
                <c:pt idx="58">
                  <c:v>1.9397999999999999E-2</c:v>
                </c:pt>
                <c:pt idx="59">
                  <c:v>0</c:v>
                </c:pt>
                <c:pt idx="60">
                  <c:v>1.7427000000000002E-2</c:v>
                </c:pt>
                <c:pt idx="61">
                  <c:v>7.2610000000000001E-3</c:v>
                </c:pt>
                <c:pt idx="62">
                  <c:v>0</c:v>
                </c:pt>
                <c:pt idx="63">
                  <c:v>4.6470000000000001E-3</c:v>
                </c:pt>
                <c:pt idx="64">
                  <c:v>0</c:v>
                </c:pt>
                <c:pt idx="65">
                  <c:v>0</c:v>
                </c:pt>
                <c:pt idx="66">
                  <c:v>0</c:v>
                </c:pt>
                <c:pt idx="67">
                  <c:v>0</c:v>
                </c:pt>
                <c:pt idx="68">
                  <c:v>0</c:v>
                </c:pt>
                <c:pt idx="69">
                  <c:v>0</c:v>
                </c:pt>
                <c:pt idx="70">
                  <c:v>1.271E-3</c:v>
                </c:pt>
                <c:pt idx="71">
                  <c:v>2.1779999999999998E-3</c:v>
                </c:pt>
                <c:pt idx="72">
                  <c:v>2.32E-4</c:v>
                </c:pt>
                <c:pt idx="73">
                  <c:v>0</c:v>
                </c:pt>
                <c:pt idx="74">
                  <c:v>3.1610000000000002E-3</c:v>
                </c:pt>
                <c:pt idx="75">
                  <c:v>0</c:v>
                </c:pt>
                <c:pt idx="76">
                  <c:v>2.0331999999999999E-2</c:v>
                </c:pt>
                <c:pt idx="77">
                  <c:v>0.13603000000000001</c:v>
                </c:pt>
                <c:pt idx="78">
                  <c:v>7.6003000000000001E-2</c:v>
                </c:pt>
                <c:pt idx="79">
                  <c:v>6.2447958579881654E-2</c:v>
                </c:pt>
                <c:pt idx="80">
                  <c:v>3.8730000000000001E-3</c:v>
                </c:pt>
                <c:pt idx="81">
                  <c:v>2.1421102071005917E-2</c:v>
                </c:pt>
                <c:pt idx="82">
                  <c:v>0</c:v>
                </c:pt>
                <c:pt idx="83">
                  <c:v>0</c:v>
                </c:pt>
                <c:pt idx="84">
                  <c:v>0</c:v>
                </c:pt>
                <c:pt idx="85">
                  <c:v>0</c:v>
                </c:pt>
                <c:pt idx="86">
                  <c:v>0</c:v>
                </c:pt>
                <c:pt idx="87">
                  <c:v>2.5300000000000002E-4</c:v>
                </c:pt>
                <c:pt idx="88">
                  <c:v>0</c:v>
                </c:pt>
                <c:pt idx="89">
                  <c:v>2.5409999999999999E-3</c:v>
                </c:pt>
                <c:pt idx="90">
                  <c:v>1.2748000000000001E-2</c:v>
                </c:pt>
                <c:pt idx="91">
                  <c:v>8.8105000000000003E-2</c:v>
                </c:pt>
                <c:pt idx="92">
                  <c:v>1.0892000000000001E-2</c:v>
                </c:pt>
                <c:pt idx="93">
                  <c:v>2.7109000000000001E-2</c:v>
                </c:pt>
                <c:pt idx="94">
                  <c:v>2.3236E-2</c:v>
                </c:pt>
                <c:pt idx="95">
                  <c:v>9.2949999999999994E-3</c:v>
                </c:pt>
                <c:pt idx="96">
                  <c:v>0</c:v>
                </c:pt>
                <c:pt idx="97">
                  <c:v>8.9370000000000005E-3</c:v>
                </c:pt>
              </c:numCache>
            </c:numRef>
          </c:val>
          <c:extLst>
            <c:ext xmlns:c16="http://schemas.microsoft.com/office/drawing/2014/chart" uri="{C3380CC4-5D6E-409C-BE32-E72D297353CC}">
              <c16:uniqueId val="{00000004-3C05-406C-B91F-4AE1B4F9F97C}"/>
            </c:ext>
          </c:extLst>
        </c:ser>
        <c:ser>
          <c:idx val="5"/>
          <c:order val="5"/>
          <c:tx>
            <c:strRef>
              <c:f>'\Users\Dan\Desktop\Fall ''15\Lab\Projects\Jordan Lake\Data\Data set\[6 year sites, all phyto and cyano data.xlsx]A cyano den cells mL'!$J$1</c:f>
              <c:strCache>
                <c:ptCount val="1"/>
                <c:pt idx="0">
                  <c:v>Microcystis</c:v>
                </c:pt>
              </c:strCache>
            </c:strRef>
          </c:tx>
          <c:spPr>
            <a:solidFill>
              <a:srgbClr val="7030A0"/>
            </a:solidFill>
            <a:ln w="25400">
              <a:noFill/>
            </a:ln>
            <a:effectLst/>
          </c:spPr>
          <c:val>
            <c:numRef>
              <c:f>'\Users\Dan\Desktop\Fall ''15\Lab\Projects\Jordan Lake\Data\Data set\[6 year sites, all phyto and cyano data.xlsx]A cyano den cells mL'!$J$2:$J$99</c:f>
              <c:numCache>
                <c:formatCode>General</c:formatCode>
                <c:ptCount val="98"/>
                <c:pt idx="0">
                  <c:v>0</c:v>
                </c:pt>
                <c:pt idx="1">
                  <c:v>0</c:v>
                </c:pt>
                <c:pt idx="2">
                  <c:v>0</c:v>
                </c:pt>
                <c:pt idx="3">
                  <c:v>0</c:v>
                </c:pt>
                <c:pt idx="4">
                  <c:v>7.8060000000000004E-2</c:v>
                </c:pt>
                <c:pt idx="5">
                  <c:v>0</c:v>
                </c:pt>
                <c:pt idx="6">
                  <c:v>1.676E-3</c:v>
                </c:pt>
                <c:pt idx="7">
                  <c:v>1.3070999999999999E-2</c:v>
                </c:pt>
                <c:pt idx="8">
                  <c:v>3.3509999999999998E-3</c:v>
                </c:pt>
                <c:pt idx="9">
                  <c:v>0</c:v>
                </c:pt>
                <c:pt idx="10">
                  <c:v>4.3568000000000003E-2</c:v>
                </c:pt>
                <c:pt idx="11">
                  <c:v>0</c:v>
                </c:pt>
                <c:pt idx="12">
                  <c:v>0</c:v>
                </c:pt>
                <c:pt idx="13">
                  <c:v>8.2990000000000008E-3</c:v>
                </c:pt>
                <c:pt idx="14">
                  <c:v>0</c:v>
                </c:pt>
                <c:pt idx="15">
                  <c:v>2.1784000000000001E-2</c:v>
                </c:pt>
                <c:pt idx="16">
                  <c:v>0</c:v>
                </c:pt>
                <c:pt idx="17">
                  <c:v>4.8409999999999998E-3</c:v>
                </c:pt>
                <c:pt idx="18">
                  <c:v>0</c:v>
                </c:pt>
                <c:pt idx="19">
                  <c:v>0</c:v>
                </c:pt>
                <c:pt idx="20">
                  <c:v>0</c:v>
                </c:pt>
                <c:pt idx="21">
                  <c:v>0</c:v>
                </c:pt>
                <c:pt idx="22">
                  <c:v>0</c:v>
                </c:pt>
                <c:pt idx="23">
                  <c:v>0</c:v>
                </c:pt>
                <c:pt idx="24">
                  <c:v>0</c:v>
                </c:pt>
                <c:pt idx="25">
                  <c:v>0</c:v>
                </c:pt>
                <c:pt idx="26">
                  <c:v>0</c:v>
                </c:pt>
                <c:pt idx="27">
                  <c:v>2.3599999999999999E-2</c:v>
                </c:pt>
                <c:pt idx="28">
                  <c:v>0</c:v>
                </c:pt>
                <c:pt idx="29">
                  <c:v>0</c:v>
                </c:pt>
                <c:pt idx="30">
                  <c:v>0</c:v>
                </c:pt>
                <c:pt idx="31">
                  <c:v>0</c:v>
                </c:pt>
                <c:pt idx="32">
                  <c:v>0</c:v>
                </c:pt>
                <c:pt idx="33">
                  <c:v>0</c:v>
                </c:pt>
                <c:pt idx="34">
                  <c:v>0</c:v>
                </c:pt>
                <c:pt idx="35">
                  <c:v>0</c:v>
                </c:pt>
                <c:pt idx="36">
                  <c:v>0</c:v>
                </c:pt>
                <c:pt idx="37">
                  <c:v>0</c:v>
                </c:pt>
                <c:pt idx="38">
                  <c:v>1.936E-3</c:v>
                </c:pt>
                <c:pt idx="39">
                  <c:v>0</c:v>
                </c:pt>
                <c:pt idx="40">
                  <c:v>1.815E-3</c:v>
                </c:pt>
                <c:pt idx="41">
                  <c:v>1.2707E-2</c:v>
                </c:pt>
                <c:pt idx="42">
                  <c:v>0</c:v>
                </c:pt>
                <c:pt idx="43">
                  <c:v>0</c:v>
                </c:pt>
                <c:pt idx="44">
                  <c:v>3.2675999999999997E-2</c:v>
                </c:pt>
                <c:pt idx="45">
                  <c:v>4.8409999999999998E-3</c:v>
                </c:pt>
                <c:pt idx="46">
                  <c:v>2.9045999999999999E-2</c:v>
                </c:pt>
                <c:pt idx="47">
                  <c:v>1.7427000000000002E-2</c:v>
                </c:pt>
                <c:pt idx="48">
                  <c:v>0</c:v>
                </c:pt>
                <c:pt idx="49">
                  <c:v>0</c:v>
                </c:pt>
                <c:pt idx="50">
                  <c:v>0</c:v>
                </c:pt>
                <c:pt idx="51">
                  <c:v>2.2268E-2</c:v>
                </c:pt>
                <c:pt idx="52">
                  <c:v>0</c:v>
                </c:pt>
                <c:pt idx="53">
                  <c:v>0</c:v>
                </c:pt>
                <c:pt idx="54">
                  <c:v>0</c:v>
                </c:pt>
                <c:pt idx="55">
                  <c:v>0</c:v>
                </c:pt>
                <c:pt idx="56">
                  <c:v>4.2897999999999999E-2</c:v>
                </c:pt>
                <c:pt idx="57">
                  <c:v>5.5859999999999998E-3</c:v>
                </c:pt>
                <c:pt idx="58">
                  <c:v>0</c:v>
                </c:pt>
                <c:pt idx="59">
                  <c:v>0</c:v>
                </c:pt>
                <c:pt idx="60">
                  <c:v>0</c:v>
                </c:pt>
                <c:pt idx="61">
                  <c:v>1.4522999999999999E-2</c:v>
                </c:pt>
                <c:pt idx="62">
                  <c:v>0</c:v>
                </c:pt>
                <c:pt idx="63">
                  <c:v>0</c:v>
                </c:pt>
                <c:pt idx="64">
                  <c:v>0</c:v>
                </c:pt>
                <c:pt idx="65">
                  <c:v>0</c:v>
                </c:pt>
                <c:pt idx="66">
                  <c:v>3.2675999999999997E-2</c:v>
                </c:pt>
                <c:pt idx="67">
                  <c:v>1.8794000000000002E-2</c:v>
                </c:pt>
                <c:pt idx="68">
                  <c:v>0</c:v>
                </c:pt>
                <c:pt idx="69">
                  <c:v>3.6310000000000001E-3</c:v>
                </c:pt>
                <c:pt idx="70">
                  <c:v>3.6310000000000001E-3</c:v>
                </c:pt>
                <c:pt idx="71">
                  <c:v>7.2599999999999997E-4</c:v>
                </c:pt>
                <c:pt idx="72">
                  <c:v>2.4398E-2</c:v>
                </c:pt>
                <c:pt idx="73">
                  <c:v>1.709E-3</c:v>
                </c:pt>
                <c:pt idx="74">
                  <c:v>1.7940000000000001E-2</c:v>
                </c:pt>
                <c:pt idx="75">
                  <c:v>0</c:v>
                </c:pt>
                <c:pt idx="76">
                  <c:v>0</c:v>
                </c:pt>
                <c:pt idx="77">
                  <c:v>9.6819000000000002E-2</c:v>
                </c:pt>
                <c:pt idx="78">
                  <c:v>1.9363999999999999E-2</c:v>
                </c:pt>
                <c:pt idx="79">
                  <c:v>4.8409999999999998E-3</c:v>
                </c:pt>
                <c:pt idx="80">
                  <c:v>3.8726999999999998E-2</c:v>
                </c:pt>
                <c:pt idx="81">
                  <c:v>1.4522999999999999E-2</c:v>
                </c:pt>
                <c:pt idx="82">
                  <c:v>0</c:v>
                </c:pt>
                <c:pt idx="83">
                  <c:v>0</c:v>
                </c:pt>
                <c:pt idx="84">
                  <c:v>3.0981999999999999E-2</c:v>
                </c:pt>
                <c:pt idx="85">
                  <c:v>2.3164000000000001E-2</c:v>
                </c:pt>
                <c:pt idx="86">
                  <c:v>1.815E-3</c:v>
                </c:pt>
                <c:pt idx="87">
                  <c:v>3.6811999999999998E-2</c:v>
                </c:pt>
                <c:pt idx="88">
                  <c:v>2.5173000000000001E-2</c:v>
                </c:pt>
                <c:pt idx="89">
                  <c:v>1.9969000000000001E-2</c:v>
                </c:pt>
                <c:pt idx="90">
                  <c:v>1.2909E-2</c:v>
                </c:pt>
                <c:pt idx="91">
                  <c:v>0</c:v>
                </c:pt>
                <c:pt idx="92">
                  <c:v>0</c:v>
                </c:pt>
                <c:pt idx="93">
                  <c:v>6.2932000000000002E-2</c:v>
                </c:pt>
                <c:pt idx="94">
                  <c:v>0</c:v>
                </c:pt>
                <c:pt idx="95">
                  <c:v>4.0663999999999999E-2</c:v>
                </c:pt>
                <c:pt idx="96">
                  <c:v>2.1784000000000001E-2</c:v>
                </c:pt>
                <c:pt idx="97">
                  <c:v>5.7196999999999998E-2</c:v>
                </c:pt>
              </c:numCache>
            </c:numRef>
          </c:val>
          <c:extLst>
            <c:ext xmlns:c16="http://schemas.microsoft.com/office/drawing/2014/chart" uri="{C3380CC4-5D6E-409C-BE32-E72D297353CC}">
              <c16:uniqueId val="{00000005-3C05-406C-B91F-4AE1B4F9F97C}"/>
            </c:ext>
          </c:extLst>
        </c:ser>
        <c:ser>
          <c:idx val="6"/>
          <c:order val="6"/>
          <c:tx>
            <c:strRef>
              <c:f>'\Users\Dan\Desktop\Fall ''15\Lab\Projects\Jordan Lake\Data\Data set\[6 year sites, all phyto and cyano data.xlsx]A cyano den cells mL'!$O$1</c:f>
              <c:strCache>
                <c:ptCount val="1"/>
                <c:pt idx="0">
                  <c:v>Other</c:v>
                </c:pt>
              </c:strCache>
            </c:strRef>
          </c:tx>
          <c:spPr>
            <a:solidFill>
              <a:schemeClr val="accent6"/>
            </a:solidFill>
            <a:ln w="25400">
              <a:noFill/>
            </a:ln>
            <a:effectLst/>
          </c:spPr>
          <c:val>
            <c:numRef>
              <c:f>'\Users\Dan\Desktop\Fall ''15\Lab\Projects\Jordan Lake\Data\Data set\[6 year sites, all phyto and cyano data.xlsx]A cyano den cells mL'!$O$2:$O$99</c:f>
              <c:numCache>
                <c:formatCode>General</c:formatCode>
                <c:ptCount val="98"/>
                <c:pt idx="0">
                  <c:v>2.905E-3</c:v>
                </c:pt>
                <c:pt idx="1">
                  <c:v>1.5103999999999999E-2</c:v>
                </c:pt>
                <c:pt idx="2">
                  <c:v>2.1059999999999998E-3</c:v>
                </c:pt>
                <c:pt idx="3">
                  <c:v>1.4999999999999999E-4</c:v>
                </c:pt>
                <c:pt idx="4">
                  <c:v>2.1800000000000001E-4</c:v>
                </c:pt>
                <c:pt idx="5">
                  <c:v>4.2897999999999999E-2</c:v>
                </c:pt>
                <c:pt idx="6">
                  <c:v>5.9769999999999997E-3</c:v>
                </c:pt>
                <c:pt idx="7">
                  <c:v>2.1576999999999999E-2</c:v>
                </c:pt>
                <c:pt idx="8">
                  <c:v>1.3629E-2</c:v>
                </c:pt>
                <c:pt idx="9">
                  <c:v>1.1618E-2</c:v>
                </c:pt>
                <c:pt idx="10">
                  <c:v>5.8089999999999999E-3</c:v>
                </c:pt>
                <c:pt idx="11">
                  <c:v>6.3899999999999998E-2</c:v>
                </c:pt>
                <c:pt idx="12">
                  <c:v>1.4519999999999999E-3</c:v>
                </c:pt>
                <c:pt idx="13">
                  <c:v>0</c:v>
                </c:pt>
                <c:pt idx="14">
                  <c:v>0</c:v>
                </c:pt>
                <c:pt idx="15">
                  <c:v>2.1058E-2</c:v>
                </c:pt>
                <c:pt idx="16">
                  <c:v>2.2268E-2</c:v>
                </c:pt>
                <c:pt idx="17">
                  <c:v>8.7139999999999995E-3</c:v>
                </c:pt>
                <c:pt idx="18">
                  <c:v>8.7100000000000003E-4</c:v>
                </c:pt>
                <c:pt idx="19">
                  <c:v>4.3569999999999998E-3</c:v>
                </c:pt>
                <c:pt idx="20">
                  <c:v>3.1470000000000001E-3</c:v>
                </c:pt>
                <c:pt idx="21">
                  <c:v>1.065E-2</c:v>
                </c:pt>
                <c:pt idx="22">
                  <c:v>4.9861999999999997E-2</c:v>
                </c:pt>
                <c:pt idx="23">
                  <c:v>3.8588999999999998E-2</c:v>
                </c:pt>
                <c:pt idx="24">
                  <c:v>0.11597499999999999</c:v>
                </c:pt>
                <c:pt idx="25">
                  <c:v>2.8077000000000001E-2</c:v>
                </c:pt>
                <c:pt idx="26">
                  <c:v>4.3568999999999997E-2</c:v>
                </c:pt>
                <c:pt idx="27">
                  <c:v>1.271E-3</c:v>
                </c:pt>
                <c:pt idx="28">
                  <c:v>0</c:v>
                </c:pt>
                <c:pt idx="29">
                  <c:v>7.2610000000000001E-3</c:v>
                </c:pt>
                <c:pt idx="30">
                  <c:v>0</c:v>
                </c:pt>
                <c:pt idx="31">
                  <c:v>0</c:v>
                </c:pt>
                <c:pt idx="32">
                  <c:v>0</c:v>
                </c:pt>
                <c:pt idx="33">
                  <c:v>1.8589000000000001E-2</c:v>
                </c:pt>
                <c:pt idx="34">
                  <c:v>0</c:v>
                </c:pt>
                <c:pt idx="35">
                  <c:v>1.2448000000000001E-2</c:v>
                </c:pt>
                <c:pt idx="36">
                  <c:v>0.15945999999999999</c:v>
                </c:pt>
                <c:pt idx="37">
                  <c:v>6.0730000000000003E-3</c:v>
                </c:pt>
                <c:pt idx="38">
                  <c:v>1.2099999999999999E-3</c:v>
                </c:pt>
                <c:pt idx="39">
                  <c:v>3.8730000000000001E-3</c:v>
                </c:pt>
                <c:pt idx="40">
                  <c:v>1.652E-2</c:v>
                </c:pt>
                <c:pt idx="41">
                  <c:v>2.4688999999999999E-2</c:v>
                </c:pt>
                <c:pt idx="42">
                  <c:v>4.3569999999999998E-3</c:v>
                </c:pt>
                <c:pt idx="43">
                  <c:v>0</c:v>
                </c:pt>
                <c:pt idx="44">
                  <c:v>1.3070999999999999E-2</c:v>
                </c:pt>
                <c:pt idx="45">
                  <c:v>4.8409999999999998E-3</c:v>
                </c:pt>
                <c:pt idx="46">
                  <c:v>0</c:v>
                </c:pt>
                <c:pt idx="47">
                  <c:v>1.1619000000000001E-2</c:v>
                </c:pt>
                <c:pt idx="48">
                  <c:v>0</c:v>
                </c:pt>
                <c:pt idx="49">
                  <c:v>0</c:v>
                </c:pt>
                <c:pt idx="50">
                  <c:v>0</c:v>
                </c:pt>
                <c:pt idx="51">
                  <c:v>2.1881000000000001E-2</c:v>
                </c:pt>
                <c:pt idx="52">
                  <c:v>8.0909999999999992E-3</c:v>
                </c:pt>
                <c:pt idx="53">
                  <c:v>1.6442999999999999E-2</c:v>
                </c:pt>
                <c:pt idx="54">
                  <c:v>5.3734999999999998E-2</c:v>
                </c:pt>
                <c:pt idx="55">
                  <c:v>3.5199999999999999E-4</c:v>
                </c:pt>
                <c:pt idx="56">
                  <c:v>3.2564000000000003E-2</c:v>
                </c:pt>
                <c:pt idx="57">
                  <c:v>2.0219999999999998E-2</c:v>
                </c:pt>
                <c:pt idx="58">
                  <c:v>1.1826E-2</c:v>
                </c:pt>
                <c:pt idx="59">
                  <c:v>1.1908E-2</c:v>
                </c:pt>
                <c:pt idx="60">
                  <c:v>2.905E-3</c:v>
                </c:pt>
                <c:pt idx="61">
                  <c:v>2.905E-3</c:v>
                </c:pt>
                <c:pt idx="62">
                  <c:v>9.68E-4</c:v>
                </c:pt>
                <c:pt idx="63">
                  <c:v>0</c:v>
                </c:pt>
                <c:pt idx="64">
                  <c:v>5.8089999999999999E-3</c:v>
                </c:pt>
                <c:pt idx="65">
                  <c:v>3.8730000000000001E-3</c:v>
                </c:pt>
                <c:pt idx="66">
                  <c:v>2.1779999999999998E-3</c:v>
                </c:pt>
                <c:pt idx="67">
                  <c:v>7.8589999999999997E-3</c:v>
                </c:pt>
                <c:pt idx="68">
                  <c:v>5.1018908669925388E-2</c:v>
                </c:pt>
                <c:pt idx="69">
                  <c:v>1.3106502958579881E-2</c:v>
                </c:pt>
                <c:pt idx="70">
                  <c:v>1.2707E-2</c:v>
                </c:pt>
                <c:pt idx="71">
                  <c:v>8.7100000000000003E-4</c:v>
                </c:pt>
                <c:pt idx="72">
                  <c:v>2.7889999999999998E-3</c:v>
                </c:pt>
                <c:pt idx="73">
                  <c:v>9.3970000000000008E-3</c:v>
                </c:pt>
                <c:pt idx="74">
                  <c:v>1.2814112426035503E-2</c:v>
                </c:pt>
                <c:pt idx="75">
                  <c:v>9.5366171597633137E-2</c:v>
                </c:pt>
                <c:pt idx="76">
                  <c:v>8.0359017751479286E-2</c:v>
                </c:pt>
                <c:pt idx="77">
                  <c:v>0</c:v>
                </c:pt>
                <c:pt idx="78">
                  <c:v>1.1618E-2</c:v>
                </c:pt>
                <c:pt idx="79">
                  <c:v>0</c:v>
                </c:pt>
                <c:pt idx="80">
                  <c:v>0</c:v>
                </c:pt>
                <c:pt idx="81">
                  <c:v>1.3070999999999999E-2</c:v>
                </c:pt>
                <c:pt idx="82">
                  <c:v>1.7427000000000002E-2</c:v>
                </c:pt>
                <c:pt idx="83">
                  <c:v>5.8818000000000002E-2</c:v>
                </c:pt>
                <c:pt idx="84">
                  <c:v>1.1442000000000001E-2</c:v>
                </c:pt>
                <c:pt idx="85">
                  <c:v>0</c:v>
                </c:pt>
                <c:pt idx="86">
                  <c:v>5.0829999999999998E-3</c:v>
                </c:pt>
                <c:pt idx="87">
                  <c:v>0</c:v>
                </c:pt>
                <c:pt idx="88">
                  <c:v>9.972E-3</c:v>
                </c:pt>
                <c:pt idx="89">
                  <c:v>0</c:v>
                </c:pt>
                <c:pt idx="90">
                  <c:v>0</c:v>
                </c:pt>
                <c:pt idx="91">
                  <c:v>0</c:v>
                </c:pt>
                <c:pt idx="92">
                  <c:v>0</c:v>
                </c:pt>
                <c:pt idx="93">
                  <c:v>1.9363999999999999E-2</c:v>
                </c:pt>
                <c:pt idx="94">
                  <c:v>0</c:v>
                </c:pt>
                <c:pt idx="95">
                  <c:v>1.743E-3</c:v>
                </c:pt>
                <c:pt idx="96">
                  <c:v>0</c:v>
                </c:pt>
                <c:pt idx="97">
                  <c:v>4.0220000000000004E-3</c:v>
                </c:pt>
              </c:numCache>
            </c:numRef>
          </c:val>
          <c:extLst>
            <c:ext xmlns:c16="http://schemas.microsoft.com/office/drawing/2014/chart" uri="{C3380CC4-5D6E-409C-BE32-E72D297353CC}">
              <c16:uniqueId val="{00000006-3C05-406C-B91F-4AE1B4F9F97C}"/>
            </c:ext>
          </c:extLst>
        </c:ser>
        <c:dLbls>
          <c:showLegendKey val="0"/>
          <c:showVal val="0"/>
          <c:showCatName val="0"/>
          <c:showSerName val="0"/>
          <c:showPercent val="0"/>
          <c:showBubbleSize val="0"/>
        </c:dLbls>
        <c:axId val="300244200"/>
        <c:axId val="300245768"/>
      </c:areaChart>
      <c:dateAx>
        <c:axId val="300244200"/>
        <c:scaling>
          <c:orientation val="minMax"/>
          <c:max val="4275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0245768"/>
        <c:crosses val="autoZero"/>
        <c:auto val="0"/>
        <c:lblOffset val="100"/>
        <c:baseTimeUnit val="days"/>
        <c:majorUnit val="1"/>
        <c:majorTimeUnit val="years"/>
        <c:minorUnit val="6"/>
        <c:minorTimeUnit val="months"/>
      </c:dateAx>
      <c:valAx>
        <c:axId val="300245768"/>
        <c:scaling>
          <c:orientation val="minMax"/>
          <c:max val="4.8"/>
          <c:min val="0"/>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0244200"/>
        <c:crosses val="autoZero"/>
        <c:crossBetween val="midCat"/>
        <c:majorUnit val="1.2"/>
        <c:minorUnit val="0.4"/>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diamond"/>
            <c:size val="6"/>
            <c:spPr>
              <a:solidFill>
                <a:schemeClr val="bg1">
                  <a:alpha val="95000"/>
                </a:schemeClr>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parameters.xlsx]NH3'!$N$2:$N$100</c:f>
                <c:numCache>
                  <c:formatCode>General</c:formatCode>
                  <c:ptCount val="99"/>
                  <c:pt idx="0">
                    <c:v>5.000000000000001E-3</c:v>
                  </c:pt>
                  <c:pt idx="1">
                    <c:v>1.3333333333333334E-2</c:v>
                  </c:pt>
                  <c:pt idx="2">
                    <c:v>3.0000000000000006E-2</c:v>
                  </c:pt>
                  <c:pt idx="3">
                    <c:v>2.5166114784235836E-2</c:v>
                  </c:pt>
                  <c:pt idx="4">
                    <c:v>3.4641016151377546E-2</c:v>
                  </c:pt>
                  <c:pt idx="5">
                    <c:v>8.333333333333335E-3</c:v>
                  </c:pt>
                  <c:pt idx="6">
                    <c:v>0</c:v>
                  </c:pt>
                  <c:pt idx="7">
                    <c:v>0</c:v>
                  </c:pt>
                  <c:pt idx="8">
                    <c:v>3.3333333333333344E-3</c:v>
                  </c:pt>
                  <c:pt idx="9">
                    <c:v>5.7735026918962528E-3</c:v>
                  </c:pt>
                  <c:pt idx="10">
                    <c:v>1.0000000000000002E-2</c:v>
                  </c:pt>
                  <c:pt idx="12">
                    <c:v>3.3333333333333344E-3</c:v>
                  </c:pt>
                  <c:pt idx="13">
                    <c:v>2.5000000000000001E-2</c:v>
                  </c:pt>
                  <c:pt idx="14">
                    <c:v>6.6666666666666654E-3</c:v>
                  </c:pt>
                  <c:pt idx="15">
                    <c:v>0.06</c:v>
                  </c:pt>
                  <c:pt idx="16">
                    <c:v>5.1961524227066312E-2</c:v>
                  </c:pt>
                  <c:pt idx="17">
                    <c:v>4.0960685758148339E-2</c:v>
                  </c:pt>
                  <c:pt idx="18">
                    <c:v>1.8559214542766739E-2</c:v>
                  </c:pt>
                  <c:pt idx="19">
                    <c:v>0</c:v>
                  </c:pt>
                  <c:pt idx="20">
                    <c:v>3.0000000000000006E-2</c:v>
                  </c:pt>
                  <c:pt idx="21">
                    <c:v>1.0000000000000002E-2</c:v>
                  </c:pt>
                  <c:pt idx="22">
                    <c:v>6.6666666666666654E-3</c:v>
                  </c:pt>
                  <c:pt idx="23">
                    <c:v>0</c:v>
                  </c:pt>
                  <c:pt idx="24">
                    <c:v>0</c:v>
                  </c:pt>
                  <c:pt idx="25">
                    <c:v>0</c:v>
                  </c:pt>
                  <c:pt idx="26">
                    <c:v>3.0000000000000006E-2</c:v>
                  </c:pt>
                  <c:pt idx="27">
                    <c:v>2.3333333333333331E-2</c:v>
                  </c:pt>
                  <c:pt idx="28">
                    <c:v>9.9999999999999985E-3</c:v>
                  </c:pt>
                  <c:pt idx="29">
                    <c:v>3.0550504633038926E-2</c:v>
                  </c:pt>
                  <c:pt idx="30">
                    <c:v>1.4529663145135596E-2</c:v>
                  </c:pt>
                  <c:pt idx="31">
                    <c:v>0</c:v>
                  </c:pt>
                  <c:pt idx="32">
                    <c:v>0.02</c:v>
                  </c:pt>
                  <c:pt idx="33">
                    <c:v>4.9103066208854122E-2</c:v>
                  </c:pt>
                  <c:pt idx="34">
                    <c:v>2.6457513110645869E-2</c:v>
                  </c:pt>
                  <c:pt idx="35">
                    <c:v>2.1858128414340004E-2</c:v>
                  </c:pt>
                  <c:pt idx="36">
                    <c:v>0</c:v>
                  </c:pt>
                  <c:pt idx="37">
                    <c:v>0.02</c:v>
                  </c:pt>
                  <c:pt idx="38">
                    <c:v>2.3333333333333314E-2</c:v>
                  </c:pt>
                  <c:pt idx="39">
                    <c:v>2.0000000000000011E-2</c:v>
                  </c:pt>
                  <c:pt idx="40">
                    <c:v>1.6666666666666666E-2</c:v>
                  </c:pt>
                  <c:pt idx="41">
                    <c:v>0</c:v>
                  </c:pt>
                  <c:pt idx="42">
                    <c:v>0</c:v>
                  </c:pt>
                  <c:pt idx="43">
                    <c:v>0</c:v>
                  </c:pt>
                  <c:pt idx="44">
                    <c:v>0</c:v>
                  </c:pt>
                  <c:pt idx="45">
                    <c:v>2.6666666666666661E-2</c:v>
                  </c:pt>
                  <c:pt idx="46">
                    <c:v>0</c:v>
                  </c:pt>
                  <c:pt idx="47">
                    <c:v>1.3333333333333332E-2</c:v>
                  </c:pt>
                  <c:pt idx="48">
                    <c:v>2.5166114784235829E-2</c:v>
                  </c:pt>
                  <c:pt idx="49">
                    <c:v>0</c:v>
                  </c:pt>
                  <c:pt idx="50">
                    <c:v>1.2018504251546635E-2</c:v>
                  </c:pt>
                  <c:pt idx="51">
                    <c:v>2.3333333333333331E-2</c:v>
                  </c:pt>
                  <c:pt idx="52">
                    <c:v>6.6666666666666654E-3</c:v>
                  </c:pt>
                  <c:pt idx="53">
                    <c:v>3.6666666666666674E-2</c:v>
                  </c:pt>
                  <c:pt idx="54">
                    <c:v>0</c:v>
                  </c:pt>
                  <c:pt idx="55">
                    <c:v>0</c:v>
                  </c:pt>
                  <c:pt idx="56">
                    <c:v>3.6055512754639904E-2</c:v>
                  </c:pt>
                  <c:pt idx="57">
                    <c:v>0</c:v>
                  </c:pt>
                  <c:pt idx="58">
                    <c:v>3.3333333333333344E-3</c:v>
                  </c:pt>
                  <c:pt idx="59">
                    <c:v>8.8191710368819582E-3</c:v>
                  </c:pt>
                  <c:pt idx="60">
                    <c:v>9.9999999999999985E-3</c:v>
                  </c:pt>
                  <c:pt idx="61">
                    <c:v>0</c:v>
                  </c:pt>
                  <c:pt idx="62">
                    <c:v>0</c:v>
                  </c:pt>
                  <c:pt idx="63">
                    <c:v>8.8191710368820727E-3</c:v>
                  </c:pt>
                  <c:pt idx="64">
                    <c:v>9.9999999999999985E-3</c:v>
                  </c:pt>
                  <c:pt idx="65">
                    <c:v>0</c:v>
                  </c:pt>
                  <c:pt idx="66">
                    <c:v>1.9999999999999993E-2</c:v>
                  </c:pt>
                  <c:pt idx="67">
                    <c:v>1.3310165056345481E-2</c:v>
                  </c:pt>
                  <c:pt idx="68">
                    <c:v>3.0262984226373218E-2</c:v>
                  </c:pt>
                  <c:pt idx="69">
                    <c:v>3.7793494338122714E-2</c:v>
                  </c:pt>
                  <c:pt idx="70">
                    <c:v>2.2222222222222292E-3</c:v>
                  </c:pt>
                  <c:pt idx="71">
                    <c:v>1.487297405171061E-2</c:v>
                  </c:pt>
                  <c:pt idx="72">
                    <c:v>7.0928585193353938E-3</c:v>
                  </c:pt>
                  <c:pt idx="73">
                    <c:v>4.6481112585226433E-3</c:v>
                  </c:pt>
                  <c:pt idx="74">
                    <c:v>5.211573066470479E-3</c:v>
                  </c:pt>
                  <c:pt idx="75">
                    <c:v>2.2222222222222209E-3</c:v>
                  </c:pt>
                  <c:pt idx="76">
                    <c:v>0</c:v>
                  </c:pt>
                  <c:pt idx="77">
                    <c:v>1.4698618394803277E-3</c:v>
                  </c:pt>
                  <c:pt idx="78">
                    <c:v>0</c:v>
                  </c:pt>
                  <c:pt idx="79">
                    <c:v>8.8191710368819686E-3</c:v>
                  </c:pt>
                  <c:pt idx="80">
                    <c:v>5.5555555555555592E-3</c:v>
                  </c:pt>
                  <c:pt idx="81">
                    <c:v>1.1693361102674923E-2</c:v>
                  </c:pt>
                  <c:pt idx="82">
                    <c:v>1.4698618394803277E-3</c:v>
                  </c:pt>
                  <c:pt idx="83">
                    <c:v>3.6430214023900095E-3</c:v>
                  </c:pt>
                  <c:pt idx="84">
                    <c:v>3.7267799624996528E-3</c:v>
                  </c:pt>
                  <c:pt idx="85">
                    <c:v>8.0178372573727376E-3</c:v>
                  </c:pt>
                  <c:pt idx="86">
                    <c:v>5.7735026918962588E-3</c:v>
                  </c:pt>
                  <c:pt idx="87">
                    <c:v>3.4156502553198626E-3</c:v>
                  </c:pt>
                  <c:pt idx="88">
                    <c:v>7.0928585193353955E-3</c:v>
                  </c:pt>
                  <c:pt idx="89">
                    <c:v>0</c:v>
                  </c:pt>
                  <c:pt idx="90">
                    <c:v>0</c:v>
                  </c:pt>
                  <c:pt idx="91">
                    <c:v>4.4444444444444462E-3</c:v>
                  </c:pt>
                  <c:pt idx="92">
                    <c:v>0</c:v>
                  </c:pt>
                  <c:pt idx="93">
                    <c:v>3.9999999999999992E-3</c:v>
                  </c:pt>
                  <c:pt idx="94">
                    <c:v>0</c:v>
                  </c:pt>
                  <c:pt idx="95">
                    <c:v>2.1447610589527221E-2</c:v>
                  </c:pt>
                  <c:pt idx="96">
                    <c:v>1.7435595774162694E-2</c:v>
                  </c:pt>
                  <c:pt idx="97">
                    <c:v>1.7999999999999995E-2</c:v>
                  </c:pt>
                  <c:pt idx="98">
                    <c:v>9.7979589711327184E-3</c:v>
                  </c:pt>
                </c:numCache>
              </c:numRef>
            </c:plus>
            <c:minus>
              <c:numRef>
                <c:f>'\Users\Dan\Desktop\Fall ''15\Lab\Projects\Jordan Lake\Data\Data set\[ENV 4 all sites, avgs and graphs for all phys and chem parameters.xlsx]NH3'!$N$2:$N$100</c:f>
                <c:numCache>
                  <c:formatCode>General</c:formatCode>
                  <c:ptCount val="99"/>
                  <c:pt idx="0">
                    <c:v>5.000000000000001E-3</c:v>
                  </c:pt>
                  <c:pt idx="1">
                    <c:v>1.3333333333333334E-2</c:v>
                  </c:pt>
                  <c:pt idx="2">
                    <c:v>3.0000000000000006E-2</c:v>
                  </c:pt>
                  <c:pt idx="3">
                    <c:v>2.5166114784235836E-2</c:v>
                  </c:pt>
                  <c:pt idx="4">
                    <c:v>3.4641016151377546E-2</c:v>
                  </c:pt>
                  <c:pt idx="5">
                    <c:v>8.333333333333335E-3</c:v>
                  </c:pt>
                  <c:pt idx="6">
                    <c:v>0</c:v>
                  </c:pt>
                  <c:pt idx="7">
                    <c:v>0</c:v>
                  </c:pt>
                  <c:pt idx="8">
                    <c:v>3.3333333333333344E-3</c:v>
                  </c:pt>
                  <c:pt idx="9">
                    <c:v>5.7735026918962528E-3</c:v>
                  </c:pt>
                  <c:pt idx="10">
                    <c:v>1.0000000000000002E-2</c:v>
                  </c:pt>
                  <c:pt idx="12">
                    <c:v>3.3333333333333344E-3</c:v>
                  </c:pt>
                  <c:pt idx="13">
                    <c:v>2.5000000000000001E-2</c:v>
                  </c:pt>
                  <c:pt idx="14">
                    <c:v>6.6666666666666654E-3</c:v>
                  </c:pt>
                  <c:pt idx="15">
                    <c:v>0.06</c:v>
                  </c:pt>
                  <c:pt idx="16">
                    <c:v>5.1961524227066312E-2</c:v>
                  </c:pt>
                  <c:pt idx="17">
                    <c:v>4.0960685758148339E-2</c:v>
                  </c:pt>
                  <c:pt idx="18">
                    <c:v>1.8559214542766739E-2</c:v>
                  </c:pt>
                  <c:pt idx="19">
                    <c:v>0</c:v>
                  </c:pt>
                  <c:pt idx="20">
                    <c:v>3.0000000000000006E-2</c:v>
                  </c:pt>
                  <c:pt idx="21">
                    <c:v>1.0000000000000002E-2</c:v>
                  </c:pt>
                  <c:pt idx="22">
                    <c:v>6.6666666666666654E-3</c:v>
                  </c:pt>
                  <c:pt idx="23">
                    <c:v>0</c:v>
                  </c:pt>
                  <c:pt idx="24">
                    <c:v>0</c:v>
                  </c:pt>
                  <c:pt idx="25">
                    <c:v>0</c:v>
                  </c:pt>
                  <c:pt idx="26">
                    <c:v>3.0000000000000006E-2</c:v>
                  </c:pt>
                  <c:pt idx="27">
                    <c:v>2.3333333333333331E-2</c:v>
                  </c:pt>
                  <c:pt idx="28">
                    <c:v>9.9999999999999985E-3</c:v>
                  </c:pt>
                  <c:pt idx="29">
                    <c:v>3.0550504633038926E-2</c:v>
                  </c:pt>
                  <c:pt idx="30">
                    <c:v>1.4529663145135596E-2</c:v>
                  </c:pt>
                  <c:pt idx="31">
                    <c:v>0</c:v>
                  </c:pt>
                  <c:pt idx="32">
                    <c:v>0.02</c:v>
                  </c:pt>
                  <c:pt idx="33">
                    <c:v>4.9103066208854122E-2</c:v>
                  </c:pt>
                  <c:pt idx="34">
                    <c:v>2.6457513110645869E-2</c:v>
                  </c:pt>
                  <c:pt idx="35">
                    <c:v>2.1858128414340004E-2</c:v>
                  </c:pt>
                  <c:pt idx="36">
                    <c:v>0</c:v>
                  </c:pt>
                  <c:pt idx="37">
                    <c:v>0.02</c:v>
                  </c:pt>
                  <c:pt idx="38">
                    <c:v>2.3333333333333314E-2</c:v>
                  </c:pt>
                  <c:pt idx="39">
                    <c:v>2.0000000000000011E-2</c:v>
                  </c:pt>
                  <c:pt idx="40">
                    <c:v>1.6666666666666666E-2</c:v>
                  </c:pt>
                  <c:pt idx="41">
                    <c:v>0</c:v>
                  </c:pt>
                  <c:pt idx="42">
                    <c:v>0</c:v>
                  </c:pt>
                  <c:pt idx="43">
                    <c:v>0</c:v>
                  </c:pt>
                  <c:pt idx="44">
                    <c:v>0</c:v>
                  </c:pt>
                  <c:pt idx="45">
                    <c:v>2.6666666666666661E-2</c:v>
                  </c:pt>
                  <c:pt idx="46">
                    <c:v>0</c:v>
                  </c:pt>
                  <c:pt idx="47">
                    <c:v>1.3333333333333332E-2</c:v>
                  </c:pt>
                  <c:pt idx="48">
                    <c:v>2.5166114784235829E-2</c:v>
                  </c:pt>
                  <c:pt idx="49">
                    <c:v>0</c:v>
                  </c:pt>
                  <c:pt idx="50">
                    <c:v>1.2018504251546635E-2</c:v>
                  </c:pt>
                  <c:pt idx="51">
                    <c:v>2.3333333333333331E-2</c:v>
                  </c:pt>
                  <c:pt idx="52">
                    <c:v>6.6666666666666654E-3</c:v>
                  </c:pt>
                  <c:pt idx="53">
                    <c:v>3.6666666666666674E-2</c:v>
                  </c:pt>
                  <c:pt idx="54">
                    <c:v>0</c:v>
                  </c:pt>
                  <c:pt idx="55">
                    <c:v>0</c:v>
                  </c:pt>
                  <c:pt idx="56">
                    <c:v>3.6055512754639904E-2</c:v>
                  </c:pt>
                  <c:pt idx="57">
                    <c:v>0</c:v>
                  </c:pt>
                  <c:pt idx="58">
                    <c:v>3.3333333333333344E-3</c:v>
                  </c:pt>
                  <c:pt idx="59">
                    <c:v>8.8191710368819582E-3</c:v>
                  </c:pt>
                  <c:pt idx="60">
                    <c:v>9.9999999999999985E-3</c:v>
                  </c:pt>
                  <c:pt idx="61">
                    <c:v>0</c:v>
                  </c:pt>
                  <c:pt idx="62">
                    <c:v>0</c:v>
                  </c:pt>
                  <c:pt idx="63">
                    <c:v>8.8191710368820727E-3</c:v>
                  </c:pt>
                  <c:pt idx="64">
                    <c:v>9.9999999999999985E-3</c:v>
                  </c:pt>
                  <c:pt idx="65">
                    <c:v>0</c:v>
                  </c:pt>
                  <c:pt idx="66">
                    <c:v>1.9999999999999993E-2</c:v>
                  </c:pt>
                  <c:pt idx="67">
                    <c:v>1.3310165056345481E-2</c:v>
                  </c:pt>
                  <c:pt idx="68">
                    <c:v>3.0262984226373218E-2</c:v>
                  </c:pt>
                  <c:pt idx="69">
                    <c:v>3.7793494338122714E-2</c:v>
                  </c:pt>
                  <c:pt idx="70">
                    <c:v>2.2222222222222292E-3</c:v>
                  </c:pt>
                  <c:pt idx="71">
                    <c:v>1.487297405171061E-2</c:v>
                  </c:pt>
                  <c:pt idx="72">
                    <c:v>7.0928585193353938E-3</c:v>
                  </c:pt>
                  <c:pt idx="73">
                    <c:v>4.6481112585226433E-3</c:v>
                  </c:pt>
                  <c:pt idx="74">
                    <c:v>5.211573066470479E-3</c:v>
                  </c:pt>
                  <c:pt idx="75">
                    <c:v>2.2222222222222209E-3</c:v>
                  </c:pt>
                  <c:pt idx="76">
                    <c:v>0</c:v>
                  </c:pt>
                  <c:pt idx="77">
                    <c:v>1.4698618394803277E-3</c:v>
                  </c:pt>
                  <c:pt idx="78">
                    <c:v>0</c:v>
                  </c:pt>
                  <c:pt idx="79">
                    <c:v>8.8191710368819686E-3</c:v>
                  </c:pt>
                  <c:pt idx="80">
                    <c:v>5.5555555555555592E-3</c:v>
                  </c:pt>
                  <c:pt idx="81">
                    <c:v>1.1693361102674923E-2</c:v>
                  </c:pt>
                  <c:pt idx="82">
                    <c:v>1.4698618394803277E-3</c:v>
                  </c:pt>
                  <c:pt idx="83">
                    <c:v>3.6430214023900095E-3</c:v>
                  </c:pt>
                  <c:pt idx="84">
                    <c:v>3.7267799624996528E-3</c:v>
                  </c:pt>
                  <c:pt idx="85">
                    <c:v>8.0178372573727376E-3</c:v>
                  </c:pt>
                  <c:pt idx="86">
                    <c:v>5.7735026918962588E-3</c:v>
                  </c:pt>
                  <c:pt idx="87">
                    <c:v>3.4156502553198626E-3</c:v>
                  </c:pt>
                  <c:pt idx="88">
                    <c:v>7.0928585193353955E-3</c:v>
                  </c:pt>
                  <c:pt idx="89">
                    <c:v>0</c:v>
                  </c:pt>
                  <c:pt idx="90">
                    <c:v>0</c:v>
                  </c:pt>
                  <c:pt idx="91">
                    <c:v>4.4444444444444462E-3</c:v>
                  </c:pt>
                  <c:pt idx="92">
                    <c:v>0</c:v>
                  </c:pt>
                  <c:pt idx="93">
                    <c:v>3.9999999999999992E-3</c:v>
                  </c:pt>
                  <c:pt idx="94">
                    <c:v>0</c:v>
                  </c:pt>
                  <c:pt idx="95">
                    <c:v>2.1447610589527221E-2</c:v>
                  </c:pt>
                  <c:pt idx="96">
                    <c:v>1.7435595774162694E-2</c:v>
                  </c:pt>
                  <c:pt idx="97">
                    <c:v>1.7999999999999995E-2</c:v>
                  </c:pt>
                  <c:pt idx="98">
                    <c:v>9.7979589711327184E-3</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parameters.xlsx]NH3'!$A$2:$A$100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parameters.xlsx]NH3'!$L$2:$L$100</c:f>
              <c:numCache>
                <c:formatCode>General</c:formatCode>
                <c:ptCount val="99"/>
                <c:pt idx="0">
                  <c:v>1.4999999999999999E-2</c:v>
                </c:pt>
                <c:pt idx="1">
                  <c:v>2.3333333333333334E-2</c:v>
                </c:pt>
                <c:pt idx="2">
                  <c:v>0.04</c:v>
                </c:pt>
                <c:pt idx="3">
                  <c:v>9.0000000000000011E-2</c:v>
                </c:pt>
                <c:pt idx="4">
                  <c:v>7.0000000000000007E-2</c:v>
                </c:pt>
                <c:pt idx="5">
                  <c:v>1.8333333333333337E-2</c:v>
                </c:pt>
                <c:pt idx="6">
                  <c:v>0.01</c:v>
                </c:pt>
                <c:pt idx="7">
                  <c:v>0.01</c:v>
                </c:pt>
                <c:pt idx="8">
                  <c:v>2.6666666666666668E-2</c:v>
                </c:pt>
                <c:pt idx="9">
                  <c:v>3.0000000000000002E-2</c:v>
                </c:pt>
                <c:pt idx="10">
                  <c:v>3.0000000000000002E-2</c:v>
                </c:pt>
                <c:pt idx="12">
                  <c:v>1.3333333333333334E-2</c:v>
                </c:pt>
                <c:pt idx="13">
                  <c:v>5.5E-2</c:v>
                </c:pt>
                <c:pt idx="14">
                  <c:v>1.6666666666666666E-2</c:v>
                </c:pt>
                <c:pt idx="15">
                  <c:v>0.09</c:v>
                </c:pt>
                <c:pt idx="16">
                  <c:v>0.10000000000000002</c:v>
                </c:pt>
                <c:pt idx="17">
                  <c:v>0.10333333333333333</c:v>
                </c:pt>
                <c:pt idx="18">
                  <c:v>4.3333333333333335E-2</c:v>
                </c:pt>
                <c:pt idx="19">
                  <c:v>0.01</c:v>
                </c:pt>
                <c:pt idx="20">
                  <c:v>0.04</c:v>
                </c:pt>
                <c:pt idx="21">
                  <c:v>0.03</c:v>
                </c:pt>
                <c:pt idx="22">
                  <c:v>1.6666666666666666E-2</c:v>
                </c:pt>
                <c:pt idx="23">
                  <c:v>0.01</c:v>
                </c:pt>
                <c:pt idx="24">
                  <c:v>0.01</c:v>
                </c:pt>
                <c:pt idx="25">
                  <c:v>0.01</c:v>
                </c:pt>
                <c:pt idx="26">
                  <c:v>0.04</c:v>
                </c:pt>
                <c:pt idx="27">
                  <c:v>4.6666666666666669E-2</c:v>
                </c:pt>
                <c:pt idx="28">
                  <c:v>0.02</c:v>
                </c:pt>
                <c:pt idx="29">
                  <c:v>5.000000000000001E-2</c:v>
                </c:pt>
                <c:pt idx="30">
                  <c:v>7.3333333333333348E-2</c:v>
                </c:pt>
                <c:pt idx="31">
                  <c:v>0.01</c:v>
                </c:pt>
                <c:pt idx="32">
                  <c:v>3.0000000000000002E-2</c:v>
                </c:pt>
                <c:pt idx="33">
                  <c:v>8.3333333333333329E-2</c:v>
                </c:pt>
                <c:pt idx="34">
                  <c:v>0.13</c:v>
                </c:pt>
                <c:pt idx="35">
                  <c:v>6.3333333333333339E-2</c:v>
                </c:pt>
                <c:pt idx="36">
                  <c:v>0.01</c:v>
                </c:pt>
                <c:pt idx="37">
                  <c:v>5.000000000000001E-2</c:v>
                </c:pt>
                <c:pt idx="38">
                  <c:v>0.13666666666666669</c:v>
                </c:pt>
                <c:pt idx="39">
                  <c:v>0.03</c:v>
                </c:pt>
                <c:pt idx="40">
                  <c:v>2.6666666666666668E-2</c:v>
                </c:pt>
                <c:pt idx="41">
                  <c:v>0.01</c:v>
                </c:pt>
                <c:pt idx="42">
                  <c:v>0.01</c:v>
                </c:pt>
                <c:pt idx="43">
                  <c:v>0.01</c:v>
                </c:pt>
                <c:pt idx="44">
                  <c:v>0.01</c:v>
                </c:pt>
                <c:pt idx="45">
                  <c:v>6.3333333333333339E-2</c:v>
                </c:pt>
                <c:pt idx="46">
                  <c:v>0.01</c:v>
                </c:pt>
                <c:pt idx="47">
                  <c:v>2.3333333333333334E-2</c:v>
                </c:pt>
                <c:pt idx="48">
                  <c:v>0.04</c:v>
                </c:pt>
                <c:pt idx="49">
                  <c:v>0.01</c:v>
                </c:pt>
                <c:pt idx="50">
                  <c:v>2.6666666666666668E-2</c:v>
                </c:pt>
                <c:pt idx="51">
                  <c:v>4.6666666666666669E-2</c:v>
                </c:pt>
                <c:pt idx="52">
                  <c:v>1.6666666666666666E-2</c:v>
                </c:pt>
                <c:pt idx="53">
                  <c:v>4.6666666666666662E-2</c:v>
                </c:pt>
                <c:pt idx="54">
                  <c:v>0.01</c:v>
                </c:pt>
                <c:pt idx="55">
                  <c:v>0.01</c:v>
                </c:pt>
                <c:pt idx="56">
                  <c:v>0.06</c:v>
                </c:pt>
                <c:pt idx="57">
                  <c:v>0.01</c:v>
                </c:pt>
                <c:pt idx="58">
                  <c:v>1.3333333333333334E-2</c:v>
                </c:pt>
                <c:pt idx="59">
                  <c:v>4.6666666666666669E-2</c:v>
                </c:pt>
                <c:pt idx="60">
                  <c:v>0.02</c:v>
                </c:pt>
                <c:pt idx="61">
                  <c:v>0.01</c:v>
                </c:pt>
                <c:pt idx="62">
                  <c:v>0.01</c:v>
                </c:pt>
                <c:pt idx="63">
                  <c:v>0.10666666666666665</c:v>
                </c:pt>
                <c:pt idx="64">
                  <c:v>0.02</c:v>
                </c:pt>
                <c:pt idx="65">
                  <c:v>0.01</c:v>
                </c:pt>
                <c:pt idx="66">
                  <c:v>4.0000000000000008E-2</c:v>
                </c:pt>
                <c:pt idx="67">
                  <c:v>7.7777777777777779E-2</c:v>
                </c:pt>
                <c:pt idx="68">
                  <c:v>7.1249999999999994E-2</c:v>
                </c:pt>
                <c:pt idx="69">
                  <c:v>8.3750000000000005E-2</c:v>
                </c:pt>
                <c:pt idx="70">
                  <c:v>2.222222222222222E-2</c:v>
                </c:pt>
                <c:pt idx="71">
                  <c:v>6.3750000000000001E-2</c:v>
                </c:pt>
                <c:pt idx="72">
                  <c:v>3.4444444444444437E-2</c:v>
                </c:pt>
                <c:pt idx="73">
                  <c:v>2.7777777777777776E-2</c:v>
                </c:pt>
                <c:pt idx="74">
                  <c:v>2.7777777777777776E-2</c:v>
                </c:pt>
                <c:pt idx="75">
                  <c:v>2.2222222222222223E-2</c:v>
                </c:pt>
                <c:pt idx="76">
                  <c:v>0.02</c:v>
                </c:pt>
                <c:pt idx="77">
                  <c:v>2.222222222222222E-2</c:v>
                </c:pt>
                <c:pt idx="78">
                  <c:v>0.02</c:v>
                </c:pt>
                <c:pt idx="79">
                  <c:v>2.9999999999999995E-2</c:v>
                </c:pt>
                <c:pt idx="80">
                  <c:v>2.555555555555555E-2</c:v>
                </c:pt>
                <c:pt idx="81">
                  <c:v>5.7142857142857148E-2</c:v>
                </c:pt>
                <c:pt idx="82">
                  <c:v>2.2222222222222223E-2</c:v>
                </c:pt>
                <c:pt idx="83">
                  <c:v>3.7777777777777771E-2</c:v>
                </c:pt>
                <c:pt idx="84">
                  <c:v>2.6666666666666665E-2</c:v>
                </c:pt>
                <c:pt idx="85">
                  <c:v>7.0000000000000007E-2</c:v>
                </c:pt>
                <c:pt idx="86">
                  <c:v>0.03</c:v>
                </c:pt>
                <c:pt idx="87">
                  <c:v>2.5000000000000005E-2</c:v>
                </c:pt>
                <c:pt idx="88">
                  <c:v>3.4444444444444437E-2</c:v>
                </c:pt>
                <c:pt idx="89">
                  <c:v>0.02</c:v>
                </c:pt>
                <c:pt idx="90">
                  <c:v>0.02</c:v>
                </c:pt>
                <c:pt idx="91">
                  <c:v>2.4444444444444446E-2</c:v>
                </c:pt>
                <c:pt idx="92">
                  <c:v>0.02</c:v>
                </c:pt>
                <c:pt idx="93">
                  <c:v>2.4E-2</c:v>
                </c:pt>
                <c:pt idx="94">
                  <c:v>0.02</c:v>
                </c:pt>
                <c:pt idx="95">
                  <c:v>0.05</c:v>
                </c:pt>
                <c:pt idx="96">
                  <c:v>4.1999999999999996E-2</c:v>
                </c:pt>
                <c:pt idx="97">
                  <c:v>3.7999999999999992E-2</c:v>
                </c:pt>
                <c:pt idx="98">
                  <c:v>3.3999999999999996E-2</c:v>
                </c:pt>
              </c:numCache>
            </c:numRef>
          </c:yVal>
          <c:smooth val="1"/>
          <c:extLst>
            <c:ext xmlns:c16="http://schemas.microsoft.com/office/drawing/2014/chart" uri="{C3380CC4-5D6E-409C-BE32-E72D297353CC}">
              <c16:uniqueId val="{00000000-72D8-4BBD-A76F-D7AA8C3713E6}"/>
            </c:ext>
          </c:extLst>
        </c:ser>
        <c:dLbls>
          <c:showLegendKey val="0"/>
          <c:showVal val="0"/>
          <c:showCatName val="0"/>
          <c:showSerName val="0"/>
          <c:showPercent val="0"/>
          <c:showBubbleSize val="0"/>
        </c:dLbls>
        <c:axId val="319483648"/>
        <c:axId val="319490312"/>
      </c:scatterChart>
      <c:valAx>
        <c:axId val="319483648"/>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90312"/>
        <c:crosses val="autoZero"/>
        <c:crossBetween val="midCat"/>
        <c:majorUnit val="366"/>
        <c:minorUnit val="183"/>
      </c:valAx>
      <c:valAx>
        <c:axId val="319490312"/>
        <c:scaling>
          <c:orientation val="minMax"/>
          <c:max val="0.16000000000000003"/>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NH</a:t>
                </a:r>
                <a:r>
                  <a:rPr lang="en-US" sz="1200" baseline="-25000">
                    <a:latin typeface="Times New Roman" panose="02020603050405020304" pitchFamily="18" charset="0"/>
                    <a:cs typeface="Times New Roman" panose="02020603050405020304" pitchFamily="18" charset="0"/>
                  </a:rPr>
                  <a:t>3</a:t>
                </a:r>
                <a:r>
                  <a:rPr lang="en-US" sz="1200">
                    <a:latin typeface="Times New Roman" panose="02020603050405020304" pitchFamily="18" charset="0"/>
                    <a:cs typeface="Times New Roman" panose="02020603050405020304" pitchFamily="18" charset="0"/>
                  </a:rPr>
                  <a:t> (mg L</a:t>
                </a:r>
                <a:r>
                  <a:rPr lang="en-US" sz="1200" baseline="30000">
                    <a:latin typeface="Times New Roman" panose="02020603050405020304" pitchFamily="18" charset="0"/>
                    <a:cs typeface="Times New Roman" panose="02020603050405020304" pitchFamily="18" charset="0"/>
                  </a:rPr>
                  <a:t>-1</a:t>
                </a:r>
                <a:r>
                  <a:rPr lang="en-US" sz="1200">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3648"/>
        <c:crosses val="autoZero"/>
        <c:crossBetween val="midCat"/>
        <c:majorUnit val="4.0000000000000008E-2"/>
        <c:minorUnit val="2.0000000000000004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circle"/>
            <c:size val="6"/>
            <c:spPr>
              <a:solidFill>
                <a:schemeClr val="tx1"/>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parameters.xlsx]TKN to TP'!$N$2:$N$100</c:f>
                <c:numCache>
                  <c:formatCode>General</c:formatCode>
                  <c:ptCount val="99"/>
                  <c:pt idx="0">
                    <c:v>2.9999999999999996</c:v>
                  </c:pt>
                  <c:pt idx="1">
                    <c:v>3.8995884556523088</c:v>
                  </c:pt>
                  <c:pt idx="2">
                    <c:v>5.6812474460824207</c:v>
                  </c:pt>
                  <c:pt idx="3">
                    <c:v>4.1570429298825982</c:v>
                  </c:pt>
                  <c:pt idx="4">
                    <c:v>3.1388061113239774</c:v>
                  </c:pt>
                  <c:pt idx="5">
                    <c:v>8.1019735440596197</c:v>
                  </c:pt>
                  <c:pt idx="6">
                    <c:v>2.5501149816729991</c:v>
                  </c:pt>
                  <c:pt idx="7">
                    <c:v>4.2573322401444083</c:v>
                  </c:pt>
                  <c:pt idx="8">
                    <c:v>6.7014923711066041</c:v>
                  </c:pt>
                  <c:pt idx="9">
                    <c:v>3.0570703315994661</c:v>
                  </c:pt>
                  <c:pt idx="10">
                    <c:v>2.7690752567920174</c:v>
                  </c:pt>
                  <c:pt idx="12">
                    <c:v>2.6300732358619512</c:v>
                  </c:pt>
                  <c:pt idx="13">
                    <c:v>2.4807692307692242</c:v>
                  </c:pt>
                  <c:pt idx="14">
                    <c:v>2.9242282932615096</c:v>
                  </c:pt>
                  <c:pt idx="15">
                    <c:v>7.3124999999999991</c:v>
                  </c:pt>
                  <c:pt idx="16">
                    <c:v>4.7796353191752736</c:v>
                  </c:pt>
                  <c:pt idx="18">
                    <c:v>1.8356216393148956</c:v>
                  </c:pt>
                  <c:pt idx="19">
                    <c:v>2.4784787961282118</c:v>
                  </c:pt>
                  <c:pt idx="20">
                    <c:v>3.0312658326779793</c:v>
                  </c:pt>
                  <c:pt idx="21">
                    <c:v>4.0452218235734403</c:v>
                  </c:pt>
                  <c:pt idx="22">
                    <c:v>1.679911365158109</c:v>
                  </c:pt>
                  <c:pt idx="23">
                    <c:v>3.4311116398199615</c:v>
                  </c:pt>
                  <c:pt idx="24">
                    <c:v>2.4004886333853612</c:v>
                  </c:pt>
                  <c:pt idx="25">
                    <c:v>3.5369521998745697</c:v>
                  </c:pt>
                  <c:pt idx="26">
                    <c:v>4.1159047794664971</c:v>
                  </c:pt>
                  <c:pt idx="27">
                    <c:v>4.7383662798879929</c:v>
                  </c:pt>
                  <c:pt idx="28">
                    <c:v>3.8216407826488519</c:v>
                  </c:pt>
                  <c:pt idx="29">
                    <c:v>2.9183911325799166</c:v>
                  </c:pt>
                  <c:pt idx="30">
                    <c:v>4.8601737231928777</c:v>
                  </c:pt>
                  <c:pt idx="31">
                    <c:v>2.4562530432236964</c:v>
                  </c:pt>
                  <c:pt idx="32">
                    <c:v>0.31333530338230137</c:v>
                  </c:pt>
                  <c:pt idx="33">
                    <c:v>2.8435274129412109</c:v>
                  </c:pt>
                  <c:pt idx="34">
                    <c:v>3.5317740379217724</c:v>
                  </c:pt>
                  <c:pt idx="35">
                    <c:v>4.4780264725027461</c:v>
                  </c:pt>
                  <c:pt idx="36">
                    <c:v>2.7999999999999954</c:v>
                  </c:pt>
                  <c:pt idx="37">
                    <c:v>2.136208642238802</c:v>
                  </c:pt>
                  <c:pt idx="38">
                    <c:v>4.2476484090379625</c:v>
                  </c:pt>
                  <c:pt idx="39">
                    <c:v>2.6637353680707672</c:v>
                  </c:pt>
                  <c:pt idx="40">
                    <c:v>3.6330594978878024</c:v>
                  </c:pt>
                  <c:pt idx="41">
                    <c:v>1.9847508939690908</c:v>
                  </c:pt>
                  <c:pt idx="42">
                    <c:v>5.2916666666666634</c:v>
                  </c:pt>
                  <c:pt idx="43">
                    <c:v>2.3154073315749706</c:v>
                  </c:pt>
                  <c:pt idx="44">
                    <c:v>1.42111701494592</c:v>
                  </c:pt>
                  <c:pt idx="45">
                    <c:v>1.7613728998470106</c:v>
                  </c:pt>
                  <c:pt idx="46">
                    <c:v>1.8375029887214012</c:v>
                  </c:pt>
                  <c:pt idx="47">
                    <c:v>2.8645180621163826</c:v>
                  </c:pt>
                  <c:pt idx="48">
                    <c:v>1.779666977788247</c:v>
                  </c:pt>
                  <c:pt idx="49">
                    <c:v>2.4247168289679233</c:v>
                  </c:pt>
                  <c:pt idx="50">
                    <c:v>0.82165058430298743</c:v>
                  </c:pt>
                  <c:pt idx="51">
                    <c:v>3.6587811055834951</c:v>
                  </c:pt>
                  <c:pt idx="52">
                    <c:v>2.0798551467312714</c:v>
                  </c:pt>
                  <c:pt idx="53">
                    <c:v>2.1362194742056162</c:v>
                  </c:pt>
                  <c:pt idx="54">
                    <c:v>3.0937700131677306</c:v>
                  </c:pt>
                  <c:pt idx="55">
                    <c:v>1.2976190476190532</c:v>
                  </c:pt>
                  <c:pt idx="56">
                    <c:v>2.8848053998125089</c:v>
                  </c:pt>
                  <c:pt idx="57">
                    <c:v>1.0289032876362294</c:v>
                  </c:pt>
                  <c:pt idx="58">
                    <c:v>1.1537950051166757</c:v>
                  </c:pt>
                  <c:pt idx="59">
                    <c:v>2.5628726707604139</c:v>
                  </c:pt>
                  <c:pt idx="60">
                    <c:v>3.7310704728358908</c:v>
                  </c:pt>
                  <c:pt idx="61">
                    <c:v>2.3967728365938932</c:v>
                  </c:pt>
                  <c:pt idx="62">
                    <c:v>3.6363434693604635</c:v>
                  </c:pt>
                  <c:pt idx="63">
                    <c:v>2.9077960344181264</c:v>
                  </c:pt>
                  <c:pt idx="64">
                    <c:v>2.2546248764114472</c:v>
                  </c:pt>
                  <c:pt idx="65">
                    <c:v>1.3722520431203542</c:v>
                  </c:pt>
                  <c:pt idx="66">
                    <c:v>1.4383797134256275</c:v>
                  </c:pt>
                  <c:pt idx="67">
                    <c:v>1.8759851766287301</c:v>
                  </c:pt>
                  <c:pt idx="68">
                    <c:v>1.3763847594559493</c:v>
                  </c:pt>
                  <c:pt idx="69">
                    <c:v>1.0488138115443337</c:v>
                  </c:pt>
                  <c:pt idx="70">
                    <c:v>1.0660051961726358</c:v>
                  </c:pt>
                  <c:pt idx="71">
                    <c:v>1.0097517623310752</c:v>
                  </c:pt>
                  <c:pt idx="72">
                    <c:v>1.3515433736001707</c:v>
                  </c:pt>
                  <c:pt idx="73">
                    <c:v>1.4505677742140002</c:v>
                  </c:pt>
                  <c:pt idx="74">
                    <c:v>1.7542333640232275</c:v>
                  </c:pt>
                  <c:pt idx="75">
                    <c:v>2.3026337755111617</c:v>
                  </c:pt>
                  <c:pt idx="76">
                    <c:v>2.7588832902894205</c:v>
                  </c:pt>
                  <c:pt idx="77">
                    <c:v>1.3331387858756591</c:v>
                  </c:pt>
                  <c:pt idx="78">
                    <c:v>1.1825033226473172</c:v>
                  </c:pt>
                  <c:pt idx="79">
                    <c:v>1.8097279348959365</c:v>
                  </c:pt>
                  <c:pt idx="80">
                    <c:v>2.0341814071678264</c:v>
                  </c:pt>
                  <c:pt idx="81">
                    <c:v>2.0051107737372589</c:v>
                  </c:pt>
                  <c:pt idx="82">
                    <c:v>1.3589553982527132</c:v>
                  </c:pt>
                  <c:pt idx="83">
                    <c:v>1.3002060922868279</c:v>
                  </c:pt>
                  <c:pt idx="84">
                    <c:v>1.3517511950409524</c:v>
                  </c:pt>
                  <c:pt idx="85">
                    <c:v>0.71660373100352892</c:v>
                  </c:pt>
                  <c:pt idx="86">
                    <c:v>0.79297153471942894</c:v>
                  </c:pt>
                  <c:pt idx="87">
                    <c:v>1.1671784981477549</c:v>
                  </c:pt>
                  <c:pt idx="88">
                    <c:v>0.78139006805309164</c:v>
                  </c:pt>
                  <c:pt idx="89">
                    <c:v>1.8408187793445174</c:v>
                  </c:pt>
                  <c:pt idx="90">
                    <c:v>1.1597202892007858</c:v>
                  </c:pt>
                  <c:pt idx="91">
                    <c:v>1.2039992843330252</c:v>
                  </c:pt>
                  <c:pt idx="92">
                    <c:v>1.4118734624518028</c:v>
                  </c:pt>
                  <c:pt idx="93">
                    <c:v>1.3120484466010687</c:v>
                  </c:pt>
                  <c:pt idx="94">
                    <c:v>2.0478989980276014</c:v>
                  </c:pt>
                  <c:pt idx="95">
                    <c:v>2.546856806307872</c:v>
                  </c:pt>
                  <c:pt idx="96">
                    <c:v>1.6473225564346132</c:v>
                  </c:pt>
                  <c:pt idx="97">
                    <c:v>1.3940471107314782</c:v>
                  </c:pt>
                  <c:pt idx="98">
                    <c:v>1.2914677266153032</c:v>
                  </c:pt>
                </c:numCache>
              </c:numRef>
            </c:plus>
            <c:minus>
              <c:numRef>
                <c:f>'\Users\Dan\Desktop\Fall ''15\Lab\Projects\Jordan Lake\Data\Data set\[ENV 4 all sites, avgs and graphs for all phys and chem parameters.xlsx]TKN to TP'!$N$2:$N$100</c:f>
                <c:numCache>
                  <c:formatCode>General</c:formatCode>
                  <c:ptCount val="99"/>
                  <c:pt idx="0">
                    <c:v>2.9999999999999996</c:v>
                  </c:pt>
                  <c:pt idx="1">
                    <c:v>3.8995884556523088</c:v>
                  </c:pt>
                  <c:pt idx="2">
                    <c:v>5.6812474460824207</c:v>
                  </c:pt>
                  <c:pt idx="3">
                    <c:v>4.1570429298825982</c:v>
                  </c:pt>
                  <c:pt idx="4">
                    <c:v>3.1388061113239774</c:v>
                  </c:pt>
                  <c:pt idx="5">
                    <c:v>8.1019735440596197</c:v>
                  </c:pt>
                  <c:pt idx="6">
                    <c:v>2.5501149816729991</c:v>
                  </c:pt>
                  <c:pt idx="7">
                    <c:v>4.2573322401444083</c:v>
                  </c:pt>
                  <c:pt idx="8">
                    <c:v>6.7014923711066041</c:v>
                  </c:pt>
                  <c:pt idx="9">
                    <c:v>3.0570703315994661</c:v>
                  </c:pt>
                  <c:pt idx="10">
                    <c:v>2.7690752567920174</c:v>
                  </c:pt>
                  <c:pt idx="12">
                    <c:v>2.6300732358619512</c:v>
                  </c:pt>
                  <c:pt idx="13">
                    <c:v>2.4807692307692242</c:v>
                  </c:pt>
                  <c:pt idx="14">
                    <c:v>2.9242282932615096</c:v>
                  </c:pt>
                  <c:pt idx="15">
                    <c:v>7.3124999999999991</c:v>
                  </c:pt>
                  <c:pt idx="16">
                    <c:v>4.7796353191752736</c:v>
                  </c:pt>
                  <c:pt idx="18">
                    <c:v>1.8356216393148956</c:v>
                  </c:pt>
                  <c:pt idx="19">
                    <c:v>2.4784787961282118</c:v>
                  </c:pt>
                  <c:pt idx="20">
                    <c:v>3.0312658326779793</c:v>
                  </c:pt>
                  <c:pt idx="21">
                    <c:v>4.0452218235734403</c:v>
                  </c:pt>
                  <c:pt idx="22">
                    <c:v>1.679911365158109</c:v>
                  </c:pt>
                  <c:pt idx="23">
                    <c:v>3.4311116398199615</c:v>
                  </c:pt>
                  <c:pt idx="24">
                    <c:v>2.4004886333853612</c:v>
                  </c:pt>
                  <c:pt idx="25">
                    <c:v>3.5369521998745697</c:v>
                  </c:pt>
                  <c:pt idx="26">
                    <c:v>4.1159047794664971</c:v>
                  </c:pt>
                  <c:pt idx="27">
                    <c:v>4.7383662798879929</c:v>
                  </c:pt>
                  <c:pt idx="28">
                    <c:v>3.8216407826488519</c:v>
                  </c:pt>
                  <c:pt idx="29">
                    <c:v>2.9183911325799166</c:v>
                  </c:pt>
                  <c:pt idx="30">
                    <c:v>4.8601737231928777</c:v>
                  </c:pt>
                  <c:pt idx="31">
                    <c:v>2.4562530432236964</c:v>
                  </c:pt>
                  <c:pt idx="32">
                    <c:v>0.31333530338230137</c:v>
                  </c:pt>
                  <c:pt idx="33">
                    <c:v>2.8435274129412109</c:v>
                  </c:pt>
                  <c:pt idx="34">
                    <c:v>3.5317740379217724</c:v>
                  </c:pt>
                  <c:pt idx="35">
                    <c:v>4.4780264725027461</c:v>
                  </c:pt>
                  <c:pt idx="36">
                    <c:v>2.7999999999999954</c:v>
                  </c:pt>
                  <c:pt idx="37">
                    <c:v>2.136208642238802</c:v>
                  </c:pt>
                  <c:pt idx="38">
                    <c:v>4.2476484090379625</c:v>
                  </c:pt>
                  <c:pt idx="39">
                    <c:v>2.6637353680707672</c:v>
                  </c:pt>
                  <c:pt idx="40">
                    <c:v>3.6330594978878024</c:v>
                  </c:pt>
                  <c:pt idx="41">
                    <c:v>1.9847508939690908</c:v>
                  </c:pt>
                  <c:pt idx="42">
                    <c:v>5.2916666666666634</c:v>
                  </c:pt>
                  <c:pt idx="43">
                    <c:v>2.3154073315749706</c:v>
                  </c:pt>
                  <c:pt idx="44">
                    <c:v>1.42111701494592</c:v>
                  </c:pt>
                  <c:pt idx="45">
                    <c:v>1.7613728998470106</c:v>
                  </c:pt>
                  <c:pt idx="46">
                    <c:v>1.8375029887214012</c:v>
                  </c:pt>
                  <c:pt idx="47">
                    <c:v>2.8645180621163826</c:v>
                  </c:pt>
                  <c:pt idx="48">
                    <c:v>1.779666977788247</c:v>
                  </c:pt>
                  <c:pt idx="49">
                    <c:v>2.4247168289679233</c:v>
                  </c:pt>
                  <c:pt idx="50">
                    <c:v>0.82165058430298743</c:v>
                  </c:pt>
                  <c:pt idx="51">
                    <c:v>3.6587811055834951</c:v>
                  </c:pt>
                  <c:pt idx="52">
                    <c:v>2.0798551467312714</c:v>
                  </c:pt>
                  <c:pt idx="53">
                    <c:v>2.1362194742056162</c:v>
                  </c:pt>
                  <c:pt idx="54">
                    <c:v>3.0937700131677306</c:v>
                  </c:pt>
                  <c:pt idx="55">
                    <c:v>1.2976190476190532</c:v>
                  </c:pt>
                  <c:pt idx="56">
                    <c:v>2.8848053998125089</c:v>
                  </c:pt>
                  <c:pt idx="57">
                    <c:v>1.0289032876362294</c:v>
                  </c:pt>
                  <c:pt idx="58">
                    <c:v>1.1537950051166757</c:v>
                  </c:pt>
                  <c:pt idx="59">
                    <c:v>2.5628726707604139</c:v>
                  </c:pt>
                  <c:pt idx="60">
                    <c:v>3.7310704728358908</c:v>
                  </c:pt>
                  <c:pt idx="61">
                    <c:v>2.3967728365938932</c:v>
                  </c:pt>
                  <c:pt idx="62">
                    <c:v>3.6363434693604635</c:v>
                  </c:pt>
                  <c:pt idx="63">
                    <c:v>2.9077960344181264</c:v>
                  </c:pt>
                  <c:pt idx="64">
                    <c:v>2.2546248764114472</c:v>
                  </c:pt>
                  <c:pt idx="65">
                    <c:v>1.3722520431203542</c:v>
                  </c:pt>
                  <c:pt idx="66">
                    <c:v>1.4383797134256275</c:v>
                  </c:pt>
                  <c:pt idx="67">
                    <c:v>1.8759851766287301</c:v>
                  </c:pt>
                  <c:pt idx="68">
                    <c:v>1.3763847594559493</c:v>
                  </c:pt>
                  <c:pt idx="69">
                    <c:v>1.0488138115443337</c:v>
                  </c:pt>
                  <c:pt idx="70">
                    <c:v>1.0660051961726358</c:v>
                  </c:pt>
                  <c:pt idx="71">
                    <c:v>1.0097517623310752</c:v>
                  </c:pt>
                  <c:pt idx="72">
                    <c:v>1.3515433736001707</c:v>
                  </c:pt>
                  <c:pt idx="73">
                    <c:v>1.4505677742140002</c:v>
                  </c:pt>
                  <c:pt idx="74">
                    <c:v>1.7542333640232275</c:v>
                  </c:pt>
                  <c:pt idx="75">
                    <c:v>2.3026337755111617</c:v>
                  </c:pt>
                  <c:pt idx="76">
                    <c:v>2.7588832902894205</c:v>
                  </c:pt>
                  <c:pt idx="77">
                    <c:v>1.3331387858756591</c:v>
                  </c:pt>
                  <c:pt idx="78">
                    <c:v>1.1825033226473172</c:v>
                  </c:pt>
                  <c:pt idx="79">
                    <c:v>1.8097279348959365</c:v>
                  </c:pt>
                  <c:pt idx="80">
                    <c:v>2.0341814071678264</c:v>
                  </c:pt>
                  <c:pt idx="81">
                    <c:v>2.0051107737372589</c:v>
                  </c:pt>
                  <c:pt idx="82">
                    <c:v>1.3589553982527132</c:v>
                  </c:pt>
                  <c:pt idx="83">
                    <c:v>1.3002060922868279</c:v>
                  </c:pt>
                  <c:pt idx="84">
                    <c:v>1.3517511950409524</c:v>
                  </c:pt>
                  <c:pt idx="85">
                    <c:v>0.71660373100352892</c:v>
                  </c:pt>
                  <c:pt idx="86">
                    <c:v>0.79297153471942894</c:v>
                  </c:pt>
                  <c:pt idx="87">
                    <c:v>1.1671784981477549</c:v>
                  </c:pt>
                  <c:pt idx="88">
                    <c:v>0.78139006805309164</c:v>
                  </c:pt>
                  <c:pt idx="89">
                    <c:v>1.8408187793445174</c:v>
                  </c:pt>
                  <c:pt idx="90">
                    <c:v>1.1597202892007858</c:v>
                  </c:pt>
                  <c:pt idx="91">
                    <c:v>1.2039992843330252</c:v>
                  </c:pt>
                  <c:pt idx="92">
                    <c:v>1.4118734624518028</c:v>
                  </c:pt>
                  <c:pt idx="93">
                    <c:v>1.3120484466010687</c:v>
                  </c:pt>
                  <c:pt idx="94">
                    <c:v>2.0478989980276014</c:v>
                  </c:pt>
                  <c:pt idx="95">
                    <c:v>2.546856806307872</c:v>
                  </c:pt>
                  <c:pt idx="96">
                    <c:v>1.6473225564346132</c:v>
                  </c:pt>
                  <c:pt idx="97">
                    <c:v>1.3940471107314782</c:v>
                  </c:pt>
                  <c:pt idx="98">
                    <c:v>1.2914677266153032</c:v>
                  </c:pt>
                </c:numCache>
              </c:numRef>
            </c:minus>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parameters.xlsx]TKN to TP'!$A$2:$A$100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parameters.xlsx]TKN to TP'!$L$2:$L$100</c:f>
              <c:numCache>
                <c:formatCode>General</c:formatCode>
                <c:ptCount val="99"/>
                <c:pt idx="0">
                  <c:v>15.5</c:v>
                </c:pt>
                <c:pt idx="1">
                  <c:v>16.388888888888889</c:v>
                </c:pt>
                <c:pt idx="2">
                  <c:v>16.174242424242426</c:v>
                </c:pt>
                <c:pt idx="3">
                  <c:v>13.484126984126982</c:v>
                </c:pt>
                <c:pt idx="4">
                  <c:v>15.34920634920635</c:v>
                </c:pt>
                <c:pt idx="5">
                  <c:v>20.555555555555557</c:v>
                </c:pt>
                <c:pt idx="6">
                  <c:v>17.388888888888889</c:v>
                </c:pt>
                <c:pt idx="7">
                  <c:v>18.44126984126984</c:v>
                </c:pt>
                <c:pt idx="8">
                  <c:v>22.099999999999998</c:v>
                </c:pt>
                <c:pt idx="9">
                  <c:v>18.222222222222221</c:v>
                </c:pt>
                <c:pt idx="10">
                  <c:v>18.366666666666664</c:v>
                </c:pt>
                <c:pt idx="12">
                  <c:v>17.603535353535353</c:v>
                </c:pt>
                <c:pt idx="13">
                  <c:v>14.01923076923077</c:v>
                </c:pt>
                <c:pt idx="14">
                  <c:v>13.866666666666665</c:v>
                </c:pt>
                <c:pt idx="15">
                  <c:v>15.9375</c:v>
                </c:pt>
                <c:pt idx="16">
                  <c:v>16.08080808080808</c:v>
                </c:pt>
                <c:pt idx="18">
                  <c:v>14.478571428571428</c:v>
                </c:pt>
                <c:pt idx="19">
                  <c:v>14.571428571428569</c:v>
                </c:pt>
                <c:pt idx="20">
                  <c:v>13.941798941798941</c:v>
                </c:pt>
                <c:pt idx="21">
                  <c:v>16.603174603174605</c:v>
                </c:pt>
                <c:pt idx="22">
                  <c:v>13.231481481481481</c:v>
                </c:pt>
                <c:pt idx="23">
                  <c:v>17.482539682539681</c:v>
                </c:pt>
                <c:pt idx="24">
                  <c:v>18.888888888888889</c:v>
                </c:pt>
                <c:pt idx="25">
                  <c:v>18.194444444444446</c:v>
                </c:pt>
                <c:pt idx="26">
                  <c:v>15.240740740740739</c:v>
                </c:pt>
                <c:pt idx="27">
                  <c:v>16.56084656084656</c:v>
                </c:pt>
                <c:pt idx="28">
                  <c:v>17.222222222222221</c:v>
                </c:pt>
                <c:pt idx="29">
                  <c:v>13.428571428571429</c:v>
                </c:pt>
                <c:pt idx="30">
                  <c:v>14.086309523809524</c:v>
                </c:pt>
                <c:pt idx="31">
                  <c:v>17.861111111111111</c:v>
                </c:pt>
                <c:pt idx="32">
                  <c:v>15.43888888888889</c:v>
                </c:pt>
                <c:pt idx="33">
                  <c:v>18.083333333333332</c:v>
                </c:pt>
                <c:pt idx="34">
                  <c:v>14.715277777777779</c:v>
                </c:pt>
                <c:pt idx="35">
                  <c:v>13.928571428571429</c:v>
                </c:pt>
                <c:pt idx="36">
                  <c:v>12.8</c:v>
                </c:pt>
                <c:pt idx="37">
                  <c:v>13.541798941798939</c:v>
                </c:pt>
                <c:pt idx="38">
                  <c:v>13.142857142857141</c:v>
                </c:pt>
                <c:pt idx="39">
                  <c:v>14.208333333333334</c:v>
                </c:pt>
                <c:pt idx="40">
                  <c:v>14.988095238095235</c:v>
                </c:pt>
                <c:pt idx="41">
                  <c:v>11.041666666666666</c:v>
                </c:pt>
                <c:pt idx="42">
                  <c:v>12.458333333333334</c:v>
                </c:pt>
                <c:pt idx="43">
                  <c:v>14.88095238095238</c:v>
                </c:pt>
                <c:pt idx="44">
                  <c:v>15.146825396825397</c:v>
                </c:pt>
                <c:pt idx="45">
                  <c:v>15.234126984126982</c:v>
                </c:pt>
                <c:pt idx="46">
                  <c:v>14.333333333333334</c:v>
                </c:pt>
                <c:pt idx="47">
                  <c:v>14.969696969696969</c:v>
                </c:pt>
                <c:pt idx="48">
                  <c:v>11.230769230769232</c:v>
                </c:pt>
                <c:pt idx="49">
                  <c:v>14.214285714285714</c:v>
                </c:pt>
                <c:pt idx="50">
                  <c:v>15.661616161616161</c:v>
                </c:pt>
                <c:pt idx="51">
                  <c:v>11.466117216117217</c:v>
                </c:pt>
                <c:pt idx="52">
                  <c:v>9.7563131313131315</c:v>
                </c:pt>
                <c:pt idx="53">
                  <c:v>10.280555555555555</c:v>
                </c:pt>
                <c:pt idx="54">
                  <c:v>11.540740740740739</c:v>
                </c:pt>
                <c:pt idx="55">
                  <c:v>11.13095238095238</c:v>
                </c:pt>
                <c:pt idx="56">
                  <c:v>11.379629629629628</c:v>
                </c:pt>
                <c:pt idx="57">
                  <c:v>14.444444444444445</c:v>
                </c:pt>
                <c:pt idx="58">
                  <c:v>13.279761904761905</c:v>
                </c:pt>
                <c:pt idx="59">
                  <c:v>14.121428571428572</c:v>
                </c:pt>
                <c:pt idx="60">
                  <c:v>15.873015873015872</c:v>
                </c:pt>
                <c:pt idx="61">
                  <c:v>18.571428571428569</c:v>
                </c:pt>
                <c:pt idx="62">
                  <c:v>14.027777777777779</c:v>
                </c:pt>
                <c:pt idx="63">
                  <c:v>15.533333333333333</c:v>
                </c:pt>
                <c:pt idx="64">
                  <c:v>15</c:v>
                </c:pt>
                <c:pt idx="65">
                  <c:v>12.909491742825077</c:v>
                </c:pt>
                <c:pt idx="66">
                  <c:v>14.864021164021166</c:v>
                </c:pt>
                <c:pt idx="67">
                  <c:v>11.518009768009769</c:v>
                </c:pt>
                <c:pt idx="68">
                  <c:v>10.821527777777778</c:v>
                </c:pt>
                <c:pt idx="69">
                  <c:v>9.8815340909090921</c:v>
                </c:pt>
                <c:pt idx="70">
                  <c:v>11.556657848324516</c:v>
                </c:pt>
                <c:pt idx="71">
                  <c:v>8.4953983516483511</c:v>
                </c:pt>
                <c:pt idx="72">
                  <c:v>12.203391053391051</c:v>
                </c:pt>
                <c:pt idx="73">
                  <c:v>12.463043129709796</c:v>
                </c:pt>
                <c:pt idx="74">
                  <c:v>15.138888888888889</c:v>
                </c:pt>
                <c:pt idx="75">
                  <c:v>14.252200479832059</c:v>
                </c:pt>
                <c:pt idx="76">
                  <c:v>16.110950777617447</c:v>
                </c:pt>
                <c:pt idx="77">
                  <c:v>11.376258309591641</c:v>
                </c:pt>
                <c:pt idx="78">
                  <c:v>12.403947903947902</c:v>
                </c:pt>
                <c:pt idx="79">
                  <c:v>13.683597883597884</c:v>
                </c:pt>
                <c:pt idx="80">
                  <c:v>13.960991383817467</c:v>
                </c:pt>
                <c:pt idx="81">
                  <c:v>11.598599071735716</c:v>
                </c:pt>
                <c:pt idx="82">
                  <c:v>12.304453262786595</c:v>
                </c:pt>
                <c:pt idx="83">
                  <c:v>10.234045584045584</c:v>
                </c:pt>
                <c:pt idx="84">
                  <c:v>12.044356261022926</c:v>
                </c:pt>
                <c:pt idx="85">
                  <c:v>9.7653769841269842</c:v>
                </c:pt>
                <c:pt idx="86">
                  <c:v>11.573809523809523</c:v>
                </c:pt>
                <c:pt idx="87">
                  <c:v>7.9529100529100534</c:v>
                </c:pt>
                <c:pt idx="88">
                  <c:v>10.522266313932981</c:v>
                </c:pt>
                <c:pt idx="89">
                  <c:v>12.794135802469135</c:v>
                </c:pt>
                <c:pt idx="90">
                  <c:v>10.753968253968253</c:v>
                </c:pt>
                <c:pt idx="91">
                  <c:v>10.980701397368062</c:v>
                </c:pt>
                <c:pt idx="92">
                  <c:v>13.804312970979636</c:v>
                </c:pt>
                <c:pt idx="93">
                  <c:v>14.621746031746031</c:v>
                </c:pt>
                <c:pt idx="94">
                  <c:v>14.932142857142855</c:v>
                </c:pt>
                <c:pt idx="95">
                  <c:v>13.273809523809524</c:v>
                </c:pt>
                <c:pt idx="96">
                  <c:v>15.925555555555553</c:v>
                </c:pt>
                <c:pt idx="97">
                  <c:v>15.476190476190476</c:v>
                </c:pt>
                <c:pt idx="98">
                  <c:v>16.466666666666665</c:v>
                </c:pt>
              </c:numCache>
            </c:numRef>
          </c:yVal>
          <c:smooth val="1"/>
          <c:extLst>
            <c:ext xmlns:c16="http://schemas.microsoft.com/office/drawing/2014/chart" uri="{C3380CC4-5D6E-409C-BE32-E72D297353CC}">
              <c16:uniqueId val="{00000000-6B26-4061-B19E-BAE0333BC231}"/>
            </c:ext>
          </c:extLst>
        </c:ser>
        <c:dLbls>
          <c:showLegendKey val="0"/>
          <c:showVal val="0"/>
          <c:showCatName val="0"/>
          <c:showSerName val="0"/>
          <c:showPercent val="0"/>
          <c:showBubbleSize val="0"/>
        </c:dLbls>
        <c:axId val="319488744"/>
        <c:axId val="319489136"/>
      </c:scatterChart>
      <c:valAx>
        <c:axId val="319488744"/>
        <c:scaling>
          <c:orientation val="minMax"/>
          <c:max val="42740"/>
          <c:min val="40544"/>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9136"/>
        <c:crosses val="autoZero"/>
        <c:crossBetween val="midCat"/>
        <c:majorUnit val="366"/>
        <c:minorUnit val="183"/>
      </c:valAx>
      <c:valAx>
        <c:axId val="319489136"/>
        <c:scaling>
          <c:orientation val="minMax"/>
          <c:max val="3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TKN:TP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8744"/>
        <c:crosses val="autoZero"/>
        <c:crossBetween val="midCat"/>
        <c:majorUnit val="10"/>
        <c:minorUnit val="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circle"/>
            <c:size val="6"/>
            <c:spPr>
              <a:solidFill>
                <a:schemeClr val="bg1"/>
              </a:solidFill>
              <a:ln w="9525">
                <a:solidFill>
                  <a:schemeClr val="tx1"/>
                </a:solidFill>
              </a:ln>
              <a:effectLst/>
            </c:spPr>
          </c:marker>
          <c:errBars>
            <c:errDir val="y"/>
            <c:errBarType val="both"/>
            <c:errValType val="cust"/>
            <c:noEndCap val="0"/>
            <c:plus>
              <c:numRef>
                <c:f>'\Users\Dan\Desktop\Fall ''15\Lab\Projects\Jordan Lake\Data\PRIMER analysis\[Chl a data.xlsx]All sites'!$M$2:$M$100</c:f>
                <c:numCache>
                  <c:formatCode>General</c:formatCode>
                  <c:ptCount val="99"/>
                  <c:pt idx="0">
                    <c:v>2.2000000000000006</c:v>
                  </c:pt>
                  <c:pt idx="1">
                    <c:v>2.099999999999997</c:v>
                  </c:pt>
                  <c:pt idx="2">
                    <c:v>4.8676939555034089</c:v>
                  </c:pt>
                  <c:pt idx="3">
                    <c:v>8.0304282437350594</c:v>
                  </c:pt>
                  <c:pt idx="4">
                    <c:v>9.9917187933030061</c:v>
                  </c:pt>
                  <c:pt idx="5">
                    <c:v>5.5677643628300224</c:v>
                  </c:pt>
                  <c:pt idx="6">
                    <c:v>4.1953678159502434</c:v>
                  </c:pt>
                  <c:pt idx="7">
                    <c:v>7.5883682918881403</c:v>
                  </c:pt>
                  <c:pt idx="8">
                    <c:v>11.70588645843525</c:v>
                  </c:pt>
                  <c:pt idx="9">
                    <c:v>11.864981153705127</c:v>
                  </c:pt>
                  <c:pt idx="10">
                    <c:v>9.6838926975559705</c:v>
                  </c:pt>
                  <c:pt idx="12">
                    <c:v>11.02018350321103</c:v>
                  </c:pt>
                  <c:pt idx="13">
                    <c:v>21.999999999999996</c:v>
                  </c:pt>
                  <c:pt idx="14">
                    <c:v>9.7010881405701639</c:v>
                  </c:pt>
                  <c:pt idx="15">
                    <c:v>4.358898943540674</c:v>
                  </c:pt>
                  <c:pt idx="16">
                    <c:v>13.956280943638884</c:v>
                  </c:pt>
                  <c:pt idx="17">
                    <c:v>5.3928965624544798</c:v>
                  </c:pt>
                  <c:pt idx="18">
                    <c:v>10.713439119992131</c:v>
                  </c:pt>
                  <c:pt idx="19">
                    <c:v>14.426056672254937</c:v>
                  </c:pt>
                  <c:pt idx="20">
                    <c:v>8.0897740663410627</c:v>
                  </c:pt>
                  <c:pt idx="21">
                    <c:v>4.2557151116012317</c:v>
                  </c:pt>
                  <c:pt idx="22">
                    <c:v>3.5118845842842461</c:v>
                  </c:pt>
                  <c:pt idx="23">
                    <c:v>7.3842926389585726</c:v>
                  </c:pt>
                  <c:pt idx="24">
                    <c:v>5.5677643628300224</c:v>
                  </c:pt>
                  <c:pt idx="25">
                    <c:v>6.9282032302755097</c:v>
                  </c:pt>
                  <c:pt idx="26">
                    <c:v>4.0414518843273806</c:v>
                  </c:pt>
                  <c:pt idx="27">
                    <c:v>9.8375697089158081</c:v>
                  </c:pt>
                  <c:pt idx="28">
                    <c:v>13.650396819628847</c:v>
                  </c:pt>
                  <c:pt idx="29">
                    <c:v>1.0929064207170003</c:v>
                  </c:pt>
                  <c:pt idx="30">
                    <c:v>9.2915732431775702</c:v>
                  </c:pt>
                  <c:pt idx="31">
                    <c:v>5.2068331172711009</c:v>
                  </c:pt>
                  <c:pt idx="32">
                    <c:v>5.1343072669164522</c:v>
                  </c:pt>
                  <c:pt idx="33">
                    <c:v>7.218802609235909</c:v>
                  </c:pt>
                  <c:pt idx="34">
                    <c:v>5.5609002069009588</c:v>
                  </c:pt>
                  <c:pt idx="35">
                    <c:v>10.268614533832908</c:v>
                  </c:pt>
                  <c:pt idx="36">
                    <c:v>11.406625754845784</c:v>
                  </c:pt>
                  <c:pt idx="37">
                    <c:v>7.5351030369715444</c:v>
                  </c:pt>
                  <c:pt idx="38">
                    <c:v>4.6218082079540155</c:v>
                  </c:pt>
                  <c:pt idx="39">
                    <c:v>9.6148034012373049</c:v>
                  </c:pt>
                  <c:pt idx="40">
                    <c:v>10</c:v>
                  </c:pt>
                  <c:pt idx="41">
                    <c:v>6.5064070986477116</c:v>
                  </c:pt>
                  <c:pt idx="42">
                    <c:v>1.2018504251546633</c:v>
                  </c:pt>
                  <c:pt idx="43">
                    <c:v>2.4037008503093289</c:v>
                  </c:pt>
                  <c:pt idx="44">
                    <c:v>3.2145502536643185</c:v>
                  </c:pt>
                  <c:pt idx="45">
                    <c:v>8.9504810547317</c:v>
                  </c:pt>
                  <c:pt idx="46">
                    <c:v>3.8441875315569387</c:v>
                  </c:pt>
                  <c:pt idx="47">
                    <c:v>4.1766546953805621</c:v>
                  </c:pt>
                  <c:pt idx="48">
                    <c:v>16.00260395477353</c:v>
                  </c:pt>
                  <c:pt idx="49">
                    <c:v>4.9777281743560318</c:v>
                  </c:pt>
                  <c:pt idx="50">
                    <c:v>6.8251984098144236</c:v>
                  </c:pt>
                  <c:pt idx="51">
                    <c:v>10.743421759900851</c:v>
                  </c:pt>
                  <c:pt idx="52">
                    <c:v>11.609383178178668</c:v>
                  </c:pt>
                  <c:pt idx="53">
                    <c:v>15.533869804756028</c:v>
                  </c:pt>
                  <c:pt idx="54">
                    <c:v>13.568754958031748</c:v>
                  </c:pt>
                  <c:pt idx="55">
                    <c:v>9</c:v>
                  </c:pt>
                  <c:pt idx="56">
                    <c:v>7.5956859100705598</c:v>
                  </c:pt>
                  <c:pt idx="57">
                    <c:v>4.9103066208854091</c:v>
                  </c:pt>
                  <c:pt idx="58">
                    <c:v>10.137937550497035</c:v>
                  </c:pt>
                  <c:pt idx="59">
                    <c:v>8.9504810547317053</c:v>
                  </c:pt>
                  <c:pt idx="60">
                    <c:v>18.77054430040145</c:v>
                  </c:pt>
                  <c:pt idx="61">
                    <c:v>10.68228023930804</c:v>
                  </c:pt>
                  <c:pt idx="62">
                    <c:v>10.248306093095472</c:v>
                  </c:pt>
                  <c:pt idx="63">
                    <c:v>6.8879927732572739</c:v>
                  </c:pt>
                  <c:pt idx="64">
                    <c:v>8.2124566631699398</c:v>
                  </c:pt>
                  <c:pt idx="65">
                    <c:v>4.6808646452509697</c:v>
                  </c:pt>
                  <c:pt idx="66">
                    <c:v>10.066114775158619</c:v>
                  </c:pt>
                  <c:pt idx="67">
                    <c:v>2.8370128613223859</c:v>
                  </c:pt>
                  <c:pt idx="69">
                    <c:v>5.6939399699112005</c:v>
                  </c:pt>
                  <c:pt idx="70">
                    <c:v>9.7082439194737997</c:v>
                  </c:pt>
                  <c:pt idx="71">
                    <c:v>6.6869392288250982</c:v>
                  </c:pt>
                  <c:pt idx="72">
                    <c:v>6.7248938676282579</c:v>
                  </c:pt>
                  <c:pt idx="73">
                    <c:v>3.3950308640572371</c:v>
                  </c:pt>
                  <c:pt idx="74">
                    <c:v>6.7200042254542822</c:v>
                  </c:pt>
                  <c:pt idx="75">
                    <c:v>10.517181709522333</c:v>
                  </c:pt>
                  <c:pt idx="76">
                    <c:v>12.17237309100681</c:v>
                  </c:pt>
                  <c:pt idx="77">
                    <c:v>9.0948364131916097</c:v>
                  </c:pt>
                  <c:pt idx="78">
                    <c:v>8.9289029920800047</c:v>
                  </c:pt>
                  <c:pt idx="79">
                    <c:v>8.910217466966893</c:v>
                  </c:pt>
                  <c:pt idx="80">
                    <c:v>9.9276705210894551</c:v>
                  </c:pt>
                  <c:pt idx="81">
                    <c:v>13.06777987067043</c:v>
                  </c:pt>
                  <c:pt idx="82">
                    <c:v>7.4977362838870265</c:v>
                  </c:pt>
                  <c:pt idx="83">
                    <c:v>5.7223489737849604</c:v>
                  </c:pt>
                  <c:pt idx="84">
                    <c:v>7.7187922038632273</c:v>
                  </c:pt>
                  <c:pt idx="87">
                    <c:v>8.0172487661153262</c:v>
                  </c:pt>
                  <c:pt idx="88">
                    <c:v>8.8175960442741985</c:v>
                  </c:pt>
                  <c:pt idx="89">
                    <c:v>5.0917628953748526</c:v>
                  </c:pt>
                  <c:pt idx="90">
                    <c:v>9.9225021734800372</c:v>
                  </c:pt>
                  <c:pt idx="91">
                    <c:v>6.194840545382589</c:v>
                  </c:pt>
                  <c:pt idx="92">
                    <c:v>11.702326454361305</c:v>
                  </c:pt>
                  <c:pt idx="93">
                    <c:v>3.8987177379235858</c:v>
                  </c:pt>
                  <c:pt idx="94">
                    <c:v>3.3555923471125086</c:v>
                  </c:pt>
                  <c:pt idx="95">
                    <c:v>6.1269894728161534</c:v>
                  </c:pt>
                  <c:pt idx="96">
                    <c:v>5.2687759489277957</c:v>
                  </c:pt>
                  <c:pt idx="97">
                    <c:v>2.6191601707417571</c:v>
                  </c:pt>
                  <c:pt idx="98">
                    <c:v>2.8809720581775866</c:v>
                  </c:pt>
                </c:numCache>
              </c:numRef>
            </c:plus>
            <c:minus>
              <c:numRef>
                <c:f>'\Users\Dan\Desktop\Fall ''15\Lab\Projects\Jordan Lake\Data\PRIMER analysis\[Chl a data.xlsx]All sites'!$M$2:$M$100</c:f>
                <c:numCache>
                  <c:formatCode>General</c:formatCode>
                  <c:ptCount val="99"/>
                  <c:pt idx="0">
                    <c:v>2.2000000000000006</c:v>
                  </c:pt>
                  <c:pt idx="1">
                    <c:v>2.099999999999997</c:v>
                  </c:pt>
                  <c:pt idx="2">
                    <c:v>4.8676939555034089</c:v>
                  </c:pt>
                  <c:pt idx="3">
                    <c:v>8.0304282437350594</c:v>
                  </c:pt>
                  <c:pt idx="4">
                    <c:v>9.9917187933030061</c:v>
                  </c:pt>
                  <c:pt idx="5">
                    <c:v>5.5677643628300224</c:v>
                  </c:pt>
                  <c:pt idx="6">
                    <c:v>4.1953678159502434</c:v>
                  </c:pt>
                  <c:pt idx="7">
                    <c:v>7.5883682918881403</c:v>
                  </c:pt>
                  <c:pt idx="8">
                    <c:v>11.70588645843525</c:v>
                  </c:pt>
                  <c:pt idx="9">
                    <c:v>11.864981153705127</c:v>
                  </c:pt>
                  <c:pt idx="10">
                    <c:v>9.6838926975559705</c:v>
                  </c:pt>
                  <c:pt idx="12">
                    <c:v>11.02018350321103</c:v>
                  </c:pt>
                  <c:pt idx="13">
                    <c:v>21.999999999999996</c:v>
                  </c:pt>
                  <c:pt idx="14">
                    <c:v>9.7010881405701639</c:v>
                  </c:pt>
                  <c:pt idx="15">
                    <c:v>4.358898943540674</c:v>
                  </c:pt>
                  <c:pt idx="16">
                    <c:v>13.956280943638884</c:v>
                  </c:pt>
                  <c:pt idx="17">
                    <c:v>5.3928965624544798</c:v>
                  </c:pt>
                  <c:pt idx="18">
                    <c:v>10.713439119992131</c:v>
                  </c:pt>
                  <c:pt idx="19">
                    <c:v>14.426056672254937</c:v>
                  </c:pt>
                  <c:pt idx="20">
                    <c:v>8.0897740663410627</c:v>
                  </c:pt>
                  <c:pt idx="21">
                    <c:v>4.2557151116012317</c:v>
                  </c:pt>
                  <c:pt idx="22">
                    <c:v>3.5118845842842461</c:v>
                  </c:pt>
                  <c:pt idx="23">
                    <c:v>7.3842926389585726</c:v>
                  </c:pt>
                  <c:pt idx="24">
                    <c:v>5.5677643628300224</c:v>
                  </c:pt>
                  <c:pt idx="25">
                    <c:v>6.9282032302755097</c:v>
                  </c:pt>
                  <c:pt idx="26">
                    <c:v>4.0414518843273806</c:v>
                  </c:pt>
                  <c:pt idx="27">
                    <c:v>9.8375697089158081</c:v>
                  </c:pt>
                  <c:pt idx="28">
                    <c:v>13.650396819628847</c:v>
                  </c:pt>
                  <c:pt idx="29">
                    <c:v>1.0929064207170003</c:v>
                  </c:pt>
                  <c:pt idx="30">
                    <c:v>9.2915732431775702</c:v>
                  </c:pt>
                  <c:pt idx="31">
                    <c:v>5.2068331172711009</c:v>
                  </c:pt>
                  <c:pt idx="32">
                    <c:v>5.1343072669164522</c:v>
                  </c:pt>
                  <c:pt idx="33">
                    <c:v>7.218802609235909</c:v>
                  </c:pt>
                  <c:pt idx="34">
                    <c:v>5.5609002069009588</c:v>
                  </c:pt>
                  <c:pt idx="35">
                    <c:v>10.268614533832908</c:v>
                  </c:pt>
                  <c:pt idx="36">
                    <c:v>11.406625754845784</c:v>
                  </c:pt>
                  <c:pt idx="37">
                    <c:v>7.5351030369715444</c:v>
                  </c:pt>
                  <c:pt idx="38">
                    <c:v>4.6218082079540155</c:v>
                  </c:pt>
                  <c:pt idx="39">
                    <c:v>9.6148034012373049</c:v>
                  </c:pt>
                  <c:pt idx="40">
                    <c:v>10</c:v>
                  </c:pt>
                  <c:pt idx="41">
                    <c:v>6.5064070986477116</c:v>
                  </c:pt>
                  <c:pt idx="42">
                    <c:v>1.2018504251546633</c:v>
                  </c:pt>
                  <c:pt idx="43">
                    <c:v>2.4037008503093289</c:v>
                  </c:pt>
                  <c:pt idx="44">
                    <c:v>3.2145502536643185</c:v>
                  </c:pt>
                  <c:pt idx="45">
                    <c:v>8.9504810547317</c:v>
                  </c:pt>
                  <c:pt idx="46">
                    <c:v>3.8441875315569387</c:v>
                  </c:pt>
                  <c:pt idx="47">
                    <c:v>4.1766546953805621</c:v>
                  </c:pt>
                  <c:pt idx="48">
                    <c:v>16.00260395477353</c:v>
                  </c:pt>
                  <c:pt idx="49">
                    <c:v>4.9777281743560318</c:v>
                  </c:pt>
                  <c:pt idx="50">
                    <c:v>6.8251984098144236</c:v>
                  </c:pt>
                  <c:pt idx="51">
                    <c:v>10.743421759900851</c:v>
                  </c:pt>
                  <c:pt idx="52">
                    <c:v>11.609383178178668</c:v>
                  </c:pt>
                  <c:pt idx="53">
                    <c:v>15.533869804756028</c:v>
                  </c:pt>
                  <c:pt idx="54">
                    <c:v>13.568754958031748</c:v>
                  </c:pt>
                  <c:pt idx="55">
                    <c:v>9</c:v>
                  </c:pt>
                  <c:pt idx="56">
                    <c:v>7.5956859100705598</c:v>
                  </c:pt>
                  <c:pt idx="57">
                    <c:v>4.9103066208854091</c:v>
                  </c:pt>
                  <c:pt idx="58">
                    <c:v>10.137937550497035</c:v>
                  </c:pt>
                  <c:pt idx="59">
                    <c:v>8.9504810547317053</c:v>
                  </c:pt>
                  <c:pt idx="60">
                    <c:v>18.77054430040145</c:v>
                  </c:pt>
                  <c:pt idx="61">
                    <c:v>10.68228023930804</c:v>
                  </c:pt>
                  <c:pt idx="62">
                    <c:v>10.248306093095472</c:v>
                  </c:pt>
                  <c:pt idx="63">
                    <c:v>6.8879927732572739</c:v>
                  </c:pt>
                  <c:pt idx="64">
                    <c:v>8.2124566631699398</c:v>
                  </c:pt>
                  <c:pt idx="65">
                    <c:v>4.6808646452509697</c:v>
                  </c:pt>
                  <c:pt idx="66">
                    <c:v>10.066114775158619</c:v>
                  </c:pt>
                  <c:pt idx="67">
                    <c:v>2.8370128613223859</c:v>
                  </c:pt>
                  <c:pt idx="69">
                    <c:v>5.6939399699112005</c:v>
                  </c:pt>
                  <c:pt idx="70">
                    <c:v>9.7082439194737997</c:v>
                  </c:pt>
                  <c:pt idx="71">
                    <c:v>6.6869392288250982</c:v>
                  </c:pt>
                  <c:pt idx="72">
                    <c:v>6.7248938676282579</c:v>
                  </c:pt>
                  <c:pt idx="73">
                    <c:v>3.3950308640572371</c:v>
                  </c:pt>
                  <c:pt idx="74">
                    <c:v>6.7200042254542822</c:v>
                  </c:pt>
                  <c:pt idx="75">
                    <c:v>10.517181709522333</c:v>
                  </c:pt>
                  <c:pt idx="76">
                    <c:v>12.17237309100681</c:v>
                  </c:pt>
                  <c:pt idx="77">
                    <c:v>9.0948364131916097</c:v>
                  </c:pt>
                  <c:pt idx="78">
                    <c:v>8.9289029920800047</c:v>
                  </c:pt>
                  <c:pt idx="79">
                    <c:v>8.910217466966893</c:v>
                  </c:pt>
                  <c:pt idx="80">
                    <c:v>9.9276705210894551</c:v>
                  </c:pt>
                  <c:pt idx="81">
                    <c:v>13.06777987067043</c:v>
                  </c:pt>
                  <c:pt idx="82">
                    <c:v>7.4977362838870265</c:v>
                  </c:pt>
                  <c:pt idx="83">
                    <c:v>5.7223489737849604</c:v>
                  </c:pt>
                  <c:pt idx="84">
                    <c:v>7.7187922038632273</c:v>
                  </c:pt>
                  <c:pt idx="87">
                    <c:v>8.0172487661153262</c:v>
                  </c:pt>
                  <c:pt idx="88">
                    <c:v>8.8175960442741985</c:v>
                  </c:pt>
                  <c:pt idx="89">
                    <c:v>5.0917628953748526</c:v>
                  </c:pt>
                  <c:pt idx="90">
                    <c:v>9.9225021734800372</c:v>
                  </c:pt>
                  <c:pt idx="91">
                    <c:v>6.194840545382589</c:v>
                  </c:pt>
                  <c:pt idx="92">
                    <c:v>11.702326454361305</c:v>
                  </c:pt>
                  <c:pt idx="93">
                    <c:v>3.8987177379235858</c:v>
                  </c:pt>
                  <c:pt idx="94">
                    <c:v>3.3555923471125086</c:v>
                  </c:pt>
                  <c:pt idx="95">
                    <c:v>6.1269894728161534</c:v>
                  </c:pt>
                  <c:pt idx="96">
                    <c:v>5.2687759489277957</c:v>
                  </c:pt>
                  <c:pt idx="97">
                    <c:v>2.6191601707417571</c:v>
                  </c:pt>
                  <c:pt idx="98">
                    <c:v>2.8809720581775866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Lake\Data\PRIMER analysis\[Chl a data.xlsx]All sites'!$A$2:$A$100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Lake\Data\PRIMER analysis\[Chl a data.xlsx]All sites'!$L$2:$L$100</c:f>
              <c:numCache>
                <c:formatCode>General</c:formatCode>
                <c:ptCount val="99"/>
                <c:pt idx="0">
                  <c:v>6.8</c:v>
                </c:pt>
                <c:pt idx="1">
                  <c:v>10.9</c:v>
                </c:pt>
                <c:pt idx="2">
                  <c:v>31.833333333333332</c:v>
                </c:pt>
                <c:pt idx="3">
                  <c:v>20.233333333333334</c:v>
                </c:pt>
                <c:pt idx="4">
                  <c:v>22.033333333333331</c:v>
                </c:pt>
                <c:pt idx="5">
                  <c:v>21</c:v>
                </c:pt>
                <c:pt idx="6">
                  <c:v>17.966666666666665</c:v>
                </c:pt>
                <c:pt idx="7">
                  <c:v>27.5</c:v>
                </c:pt>
                <c:pt idx="8">
                  <c:v>29.166666666666668</c:v>
                </c:pt>
                <c:pt idx="9">
                  <c:v>38.333333333333336</c:v>
                </c:pt>
                <c:pt idx="10">
                  <c:v>45.666666666666664</c:v>
                </c:pt>
                <c:pt idx="12">
                  <c:v>50.333333333333336</c:v>
                </c:pt>
                <c:pt idx="13">
                  <c:v>77</c:v>
                </c:pt>
                <c:pt idx="14">
                  <c:v>33.666666666666664</c:v>
                </c:pt>
                <c:pt idx="15">
                  <c:v>34</c:v>
                </c:pt>
                <c:pt idx="16">
                  <c:v>38.333333333333336</c:v>
                </c:pt>
                <c:pt idx="17">
                  <c:v>25.5</c:v>
                </c:pt>
                <c:pt idx="18">
                  <c:v>32.333333333333336</c:v>
                </c:pt>
                <c:pt idx="19">
                  <c:v>38.666666666666664</c:v>
                </c:pt>
                <c:pt idx="20">
                  <c:v>30.333333333333332</c:v>
                </c:pt>
                <c:pt idx="21">
                  <c:v>27.333333333333332</c:v>
                </c:pt>
                <c:pt idx="22">
                  <c:v>26</c:v>
                </c:pt>
                <c:pt idx="23">
                  <c:v>30.166666666666668</c:v>
                </c:pt>
                <c:pt idx="24">
                  <c:v>31</c:v>
                </c:pt>
                <c:pt idx="25">
                  <c:v>46</c:v>
                </c:pt>
                <c:pt idx="26">
                  <c:v>44</c:v>
                </c:pt>
                <c:pt idx="27">
                  <c:v>39.666666666666664</c:v>
                </c:pt>
                <c:pt idx="28">
                  <c:v>43</c:v>
                </c:pt>
                <c:pt idx="29">
                  <c:v>30.166666666666668</c:v>
                </c:pt>
                <c:pt idx="30">
                  <c:v>35</c:v>
                </c:pt>
                <c:pt idx="31">
                  <c:v>34.666666666666664</c:v>
                </c:pt>
                <c:pt idx="32">
                  <c:v>31.166666666666668</c:v>
                </c:pt>
                <c:pt idx="33">
                  <c:v>40.666666666666664</c:v>
                </c:pt>
                <c:pt idx="34">
                  <c:v>19.583333333333332</c:v>
                </c:pt>
                <c:pt idx="35">
                  <c:v>31.666666666666668</c:v>
                </c:pt>
                <c:pt idx="36">
                  <c:v>45.666666666666664</c:v>
                </c:pt>
                <c:pt idx="37">
                  <c:v>24.333333333333332</c:v>
                </c:pt>
                <c:pt idx="38">
                  <c:v>14.833333333333334</c:v>
                </c:pt>
                <c:pt idx="39">
                  <c:v>29.666666666666668</c:v>
                </c:pt>
                <c:pt idx="40">
                  <c:v>26</c:v>
                </c:pt>
                <c:pt idx="41">
                  <c:v>22</c:v>
                </c:pt>
                <c:pt idx="42">
                  <c:v>31.333333333333332</c:v>
                </c:pt>
                <c:pt idx="43">
                  <c:v>25.333333333333332</c:v>
                </c:pt>
                <c:pt idx="44">
                  <c:v>26</c:v>
                </c:pt>
                <c:pt idx="45">
                  <c:v>36.666666666666664</c:v>
                </c:pt>
                <c:pt idx="46">
                  <c:v>46.666666666666664</c:v>
                </c:pt>
                <c:pt idx="47">
                  <c:v>42.333333333333336</c:v>
                </c:pt>
                <c:pt idx="48">
                  <c:v>58.5</c:v>
                </c:pt>
                <c:pt idx="49">
                  <c:v>45.666666666666664</c:v>
                </c:pt>
                <c:pt idx="50">
                  <c:v>32.5</c:v>
                </c:pt>
                <c:pt idx="51">
                  <c:v>27.433333333333334</c:v>
                </c:pt>
                <c:pt idx="52">
                  <c:v>40.333333333333336</c:v>
                </c:pt>
                <c:pt idx="53">
                  <c:v>38.033333333333331</c:v>
                </c:pt>
                <c:pt idx="54">
                  <c:v>50.666666666666664</c:v>
                </c:pt>
                <c:pt idx="55">
                  <c:v>28</c:v>
                </c:pt>
                <c:pt idx="56">
                  <c:v>26.166666666666668</c:v>
                </c:pt>
                <c:pt idx="57">
                  <c:v>29.333333333333332</c:v>
                </c:pt>
                <c:pt idx="58">
                  <c:v>42.666666666666664</c:v>
                </c:pt>
                <c:pt idx="59">
                  <c:v>37.333333333333336</c:v>
                </c:pt>
                <c:pt idx="60">
                  <c:v>53</c:v>
                </c:pt>
                <c:pt idx="61">
                  <c:v>62.333333333333336</c:v>
                </c:pt>
                <c:pt idx="62">
                  <c:v>27.166666666666668</c:v>
                </c:pt>
                <c:pt idx="63">
                  <c:v>35.666666666666664</c:v>
                </c:pt>
                <c:pt idx="64">
                  <c:v>54.666666666666664</c:v>
                </c:pt>
                <c:pt idx="65">
                  <c:v>70.222222222222229</c:v>
                </c:pt>
                <c:pt idx="66">
                  <c:v>42.266666666666666</c:v>
                </c:pt>
                <c:pt idx="67">
                  <c:v>16.355555555555558</c:v>
                </c:pt>
                <c:pt idx="69">
                  <c:v>30.8</c:v>
                </c:pt>
                <c:pt idx="70">
                  <c:v>47</c:v>
                </c:pt>
                <c:pt idx="71">
                  <c:v>22.987499999999997</c:v>
                </c:pt>
                <c:pt idx="72">
                  <c:v>32.844444444444449</c:v>
                </c:pt>
                <c:pt idx="73">
                  <c:v>28.611111111111111</c:v>
                </c:pt>
                <c:pt idx="74">
                  <c:v>39.011111111111113</c:v>
                </c:pt>
                <c:pt idx="75">
                  <c:v>47.666666666666664</c:v>
                </c:pt>
                <c:pt idx="76">
                  <c:v>84.666666666666671</c:v>
                </c:pt>
                <c:pt idx="77">
                  <c:v>63.222222222222221</c:v>
                </c:pt>
                <c:pt idx="78">
                  <c:v>64.444444444444443</c:v>
                </c:pt>
                <c:pt idx="79">
                  <c:v>71.444444444444443</c:v>
                </c:pt>
                <c:pt idx="80">
                  <c:v>69.555555555555557</c:v>
                </c:pt>
                <c:pt idx="81">
                  <c:v>58.01428571428572</c:v>
                </c:pt>
                <c:pt idx="82">
                  <c:v>45.222222222222221</c:v>
                </c:pt>
                <c:pt idx="83">
                  <c:v>25.9</c:v>
                </c:pt>
                <c:pt idx="84">
                  <c:v>40.044444444444444</c:v>
                </c:pt>
                <c:pt idx="87">
                  <c:v>23.716666666666669</c:v>
                </c:pt>
                <c:pt idx="88">
                  <c:v>41.166666666666664</c:v>
                </c:pt>
                <c:pt idx="89">
                  <c:v>41.377777777777773</c:v>
                </c:pt>
                <c:pt idx="90">
                  <c:v>54.577777777777776</c:v>
                </c:pt>
                <c:pt idx="91">
                  <c:v>37.677777777777777</c:v>
                </c:pt>
                <c:pt idx="92">
                  <c:v>62.333333333333336</c:v>
                </c:pt>
                <c:pt idx="93">
                  <c:v>60</c:v>
                </c:pt>
                <c:pt idx="94">
                  <c:v>55.6</c:v>
                </c:pt>
                <c:pt idx="95">
                  <c:v>50.2</c:v>
                </c:pt>
                <c:pt idx="96">
                  <c:v>38.4</c:v>
                </c:pt>
                <c:pt idx="97">
                  <c:v>32.4</c:v>
                </c:pt>
                <c:pt idx="98">
                  <c:v>33</c:v>
                </c:pt>
              </c:numCache>
            </c:numRef>
          </c:yVal>
          <c:smooth val="1"/>
          <c:extLst>
            <c:ext xmlns:c16="http://schemas.microsoft.com/office/drawing/2014/chart" uri="{C3380CC4-5D6E-409C-BE32-E72D297353CC}">
              <c16:uniqueId val="{00000000-9734-4FB0-B453-7503DD68B294}"/>
            </c:ext>
          </c:extLst>
        </c:ser>
        <c:dLbls>
          <c:showLegendKey val="0"/>
          <c:showVal val="0"/>
          <c:showCatName val="0"/>
          <c:showSerName val="0"/>
          <c:showPercent val="0"/>
          <c:showBubbleSize val="0"/>
        </c:dLbls>
        <c:axId val="319487176"/>
        <c:axId val="319484040"/>
      </c:scatterChart>
      <c:valAx>
        <c:axId val="319487176"/>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4040"/>
        <c:crosses val="autoZero"/>
        <c:crossBetween val="midCat"/>
        <c:majorUnit val="366"/>
        <c:minorUnit val="183"/>
      </c:valAx>
      <c:valAx>
        <c:axId val="319484040"/>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latin typeface="Times New Roman" panose="02020603050405020304" pitchFamily="18" charset="0"/>
                    <a:ea typeface="Tahoma" panose="020B0604030504040204" pitchFamily="34" charset="0"/>
                    <a:cs typeface="Times New Roman" panose="02020603050405020304" pitchFamily="18" charset="0"/>
                  </a:rPr>
                  <a:t>Chl</a:t>
                </a:r>
                <a:r>
                  <a:rPr lang="en-US" sz="1200" baseline="0">
                    <a:latin typeface="Times New Roman" panose="02020603050405020304" pitchFamily="18" charset="0"/>
                    <a:ea typeface="Tahoma" panose="020B0604030504040204" pitchFamily="34" charset="0"/>
                    <a:cs typeface="Times New Roman" panose="02020603050405020304" pitchFamily="18" charset="0"/>
                  </a:rPr>
                  <a:t> </a:t>
                </a:r>
                <a:r>
                  <a:rPr lang="en-US" sz="1200" i="1" baseline="0">
                    <a:latin typeface="Times New Roman" panose="02020603050405020304" pitchFamily="18" charset="0"/>
                    <a:ea typeface="Tahoma" panose="020B0604030504040204" pitchFamily="34" charset="0"/>
                    <a:cs typeface="Times New Roman" panose="02020603050405020304" pitchFamily="18" charset="0"/>
                  </a:rPr>
                  <a:t>a</a:t>
                </a:r>
                <a:r>
                  <a:rPr lang="en-US" sz="1200" baseline="0">
                    <a:latin typeface="Times New Roman" panose="02020603050405020304" pitchFamily="18" charset="0"/>
                    <a:ea typeface="Tahoma" panose="020B0604030504040204" pitchFamily="34" charset="0"/>
                    <a:cs typeface="Times New Roman" panose="02020603050405020304" pitchFamily="18" charset="0"/>
                  </a:rPr>
                  <a:t> (</a:t>
                </a:r>
                <a:r>
                  <a:rPr lang="en-US" sz="1200" b="0" i="0" u="none" strike="noStrike" baseline="0">
                    <a:effectLst/>
                    <a:latin typeface="Times New Roman" panose="02020603050405020304" pitchFamily="18" charset="0"/>
                    <a:ea typeface="Tahoma" panose="020B0604030504040204" pitchFamily="34" charset="0"/>
                    <a:cs typeface="Times New Roman" panose="02020603050405020304" pitchFamily="18" charset="0"/>
                  </a:rPr>
                  <a:t>µg L</a:t>
                </a:r>
                <a:r>
                  <a:rPr lang="en-US" sz="1200" b="0" i="0" u="none" strike="noStrike" baseline="30000">
                    <a:effectLst/>
                    <a:latin typeface="Times New Roman" panose="02020603050405020304" pitchFamily="18" charset="0"/>
                    <a:ea typeface="Tahoma" panose="020B0604030504040204" pitchFamily="34" charset="0"/>
                    <a:cs typeface="Times New Roman" panose="02020603050405020304" pitchFamily="18" charset="0"/>
                  </a:rPr>
                  <a:t>-1</a:t>
                </a:r>
                <a:r>
                  <a:rPr lang="en-US" sz="1200" b="0" i="0" u="none" strike="noStrike" baseline="0">
                    <a:effectLst/>
                    <a:latin typeface="Times New Roman" panose="02020603050405020304" pitchFamily="18" charset="0"/>
                    <a:ea typeface="Tahoma" panose="020B0604030504040204" pitchFamily="34" charset="0"/>
                    <a:cs typeface="Times New Roman" panose="02020603050405020304" pitchFamily="18" charset="0"/>
                  </a:rPr>
                  <a:t>)</a:t>
                </a:r>
                <a:endParaRPr lang="en-US" sz="1200">
                  <a:latin typeface="Times New Roman" panose="02020603050405020304" pitchFamily="18" charset="0"/>
                  <a:ea typeface="Tahoma" panose="020B0604030504040204" pitchFamily="34"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7176"/>
        <c:crosses val="autoZero"/>
        <c:crossBetween val="midCat"/>
        <c:majorUnit val="20"/>
        <c:min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6491540516472"/>
          <c:y val="7.3923884514435698E-2"/>
          <c:w val="0.87264470169189667"/>
          <c:h val="0.83826334208223974"/>
        </c:manualLayout>
      </c:layout>
      <c:scatterChart>
        <c:scatterStyle val="smoothMarker"/>
        <c:varyColors val="0"/>
        <c:ser>
          <c:idx val="0"/>
          <c:order val="0"/>
          <c:spPr>
            <a:ln w="12700" cap="rnd">
              <a:solidFill>
                <a:schemeClr val="tx1"/>
              </a:solidFill>
              <a:round/>
            </a:ln>
            <a:effectLst/>
          </c:spPr>
          <c:marker>
            <c:symbol val="none"/>
          </c:marker>
          <c:xVal>
            <c:numRef>
              <c:f>'\Users\Dan\Desktop\Fall ''15\Lab\Projects\Jordan Lake\Data\[WeatherData_REED.xlsx]Total'!$B$3:$B$315</c:f>
              <c:numCache>
                <c:formatCode>General</c:formatCode>
                <c:ptCount val="313"/>
                <c:pt idx="0">
                  <c:v>40544</c:v>
                </c:pt>
                <c:pt idx="1">
                  <c:v>40551</c:v>
                </c:pt>
                <c:pt idx="2">
                  <c:v>40558</c:v>
                </c:pt>
                <c:pt idx="3">
                  <c:v>40565</c:v>
                </c:pt>
                <c:pt idx="4">
                  <c:v>40572</c:v>
                </c:pt>
                <c:pt idx="5">
                  <c:v>40579</c:v>
                </c:pt>
                <c:pt idx="6">
                  <c:v>40586</c:v>
                </c:pt>
                <c:pt idx="7">
                  <c:v>40593</c:v>
                </c:pt>
                <c:pt idx="8">
                  <c:v>40600</c:v>
                </c:pt>
                <c:pt idx="9">
                  <c:v>40607</c:v>
                </c:pt>
                <c:pt idx="10">
                  <c:v>40614</c:v>
                </c:pt>
                <c:pt idx="11">
                  <c:v>40621</c:v>
                </c:pt>
                <c:pt idx="12">
                  <c:v>40628</c:v>
                </c:pt>
                <c:pt idx="13">
                  <c:v>40635</c:v>
                </c:pt>
                <c:pt idx="14">
                  <c:v>40642</c:v>
                </c:pt>
                <c:pt idx="15">
                  <c:v>40649</c:v>
                </c:pt>
                <c:pt idx="16">
                  <c:v>40656</c:v>
                </c:pt>
                <c:pt idx="17">
                  <c:v>40663</c:v>
                </c:pt>
                <c:pt idx="18">
                  <c:v>40670</c:v>
                </c:pt>
                <c:pt idx="19">
                  <c:v>40677</c:v>
                </c:pt>
                <c:pt idx="20">
                  <c:v>40684</c:v>
                </c:pt>
                <c:pt idx="21">
                  <c:v>40691</c:v>
                </c:pt>
                <c:pt idx="22">
                  <c:v>40698</c:v>
                </c:pt>
                <c:pt idx="23">
                  <c:v>40705</c:v>
                </c:pt>
                <c:pt idx="24">
                  <c:v>40712</c:v>
                </c:pt>
                <c:pt idx="25">
                  <c:v>40719</c:v>
                </c:pt>
                <c:pt idx="26">
                  <c:v>40726</c:v>
                </c:pt>
                <c:pt idx="27">
                  <c:v>40733</c:v>
                </c:pt>
                <c:pt idx="28">
                  <c:v>40740</c:v>
                </c:pt>
                <c:pt idx="29">
                  <c:v>40747</c:v>
                </c:pt>
                <c:pt idx="30">
                  <c:v>40754</c:v>
                </c:pt>
                <c:pt idx="31">
                  <c:v>40761</c:v>
                </c:pt>
                <c:pt idx="32">
                  <c:v>40768</c:v>
                </c:pt>
                <c:pt idx="33">
                  <c:v>40775</c:v>
                </c:pt>
                <c:pt idx="34">
                  <c:v>40782</c:v>
                </c:pt>
                <c:pt idx="35">
                  <c:v>40789</c:v>
                </c:pt>
                <c:pt idx="36">
                  <c:v>40796</c:v>
                </c:pt>
                <c:pt idx="37">
                  <c:v>40803</c:v>
                </c:pt>
                <c:pt idx="38">
                  <c:v>40810</c:v>
                </c:pt>
                <c:pt idx="39">
                  <c:v>40817</c:v>
                </c:pt>
                <c:pt idx="40">
                  <c:v>40824</c:v>
                </c:pt>
                <c:pt idx="41">
                  <c:v>40831</c:v>
                </c:pt>
                <c:pt idx="42">
                  <c:v>40838</c:v>
                </c:pt>
                <c:pt idx="43">
                  <c:v>40845</c:v>
                </c:pt>
                <c:pt idx="44">
                  <c:v>40852</c:v>
                </c:pt>
                <c:pt idx="45">
                  <c:v>40859</c:v>
                </c:pt>
                <c:pt idx="46">
                  <c:v>40866</c:v>
                </c:pt>
                <c:pt idx="47">
                  <c:v>40873</c:v>
                </c:pt>
                <c:pt idx="48">
                  <c:v>40880</c:v>
                </c:pt>
                <c:pt idx="49">
                  <c:v>40887</c:v>
                </c:pt>
                <c:pt idx="50">
                  <c:v>40894</c:v>
                </c:pt>
                <c:pt idx="51">
                  <c:v>40901</c:v>
                </c:pt>
                <c:pt idx="52">
                  <c:v>40908</c:v>
                </c:pt>
                <c:pt idx="53">
                  <c:v>40915</c:v>
                </c:pt>
                <c:pt idx="54">
                  <c:v>40922</c:v>
                </c:pt>
                <c:pt idx="55">
                  <c:v>40929</c:v>
                </c:pt>
                <c:pt idx="56">
                  <c:v>40936</c:v>
                </c:pt>
                <c:pt idx="57">
                  <c:v>40943</c:v>
                </c:pt>
                <c:pt idx="58">
                  <c:v>40950</c:v>
                </c:pt>
                <c:pt idx="59">
                  <c:v>40957</c:v>
                </c:pt>
                <c:pt idx="60">
                  <c:v>40964</c:v>
                </c:pt>
                <c:pt idx="61">
                  <c:v>40971</c:v>
                </c:pt>
                <c:pt idx="62">
                  <c:v>40978</c:v>
                </c:pt>
                <c:pt idx="63">
                  <c:v>40985</c:v>
                </c:pt>
                <c:pt idx="64">
                  <c:v>40992</c:v>
                </c:pt>
                <c:pt idx="65">
                  <c:v>40999</c:v>
                </c:pt>
                <c:pt idx="66">
                  <c:v>41006</c:v>
                </c:pt>
                <c:pt idx="67">
                  <c:v>41013</c:v>
                </c:pt>
                <c:pt idx="68">
                  <c:v>41020</c:v>
                </c:pt>
                <c:pt idx="69">
                  <c:v>41027</c:v>
                </c:pt>
                <c:pt idx="70">
                  <c:v>41034</c:v>
                </c:pt>
                <c:pt idx="71">
                  <c:v>41041</c:v>
                </c:pt>
                <c:pt idx="72">
                  <c:v>41048</c:v>
                </c:pt>
                <c:pt idx="73">
                  <c:v>41055</c:v>
                </c:pt>
                <c:pt idx="74">
                  <c:v>41062</c:v>
                </c:pt>
                <c:pt idx="75">
                  <c:v>41069</c:v>
                </c:pt>
                <c:pt idx="76">
                  <c:v>41076</c:v>
                </c:pt>
                <c:pt idx="77">
                  <c:v>41083</c:v>
                </c:pt>
                <c:pt idx="78">
                  <c:v>41090</c:v>
                </c:pt>
                <c:pt idx="79">
                  <c:v>41097</c:v>
                </c:pt>
                <c:pt idx="80">
                  <c:v>41104</c:v>
                </c:pt>
                <c:pt idx="81">
                  <c:v>41111</c:v>
                </c:pt>
                <c:pt idx="82">
                  <c:v>41118</c:v>
                </c:pt>
                <c:pt idx="83">
                  <c:v>41125</c:v>
                </c:pt>
                <c:pt idx="84">
                  <c:v>41132</c:v>
                </c:pt>
                <c:pt idx="85">
                  <c:v>41139</c:v>
                </c:pt>
                <c:pt idx="86">
                  <c:v>41146</c:v>
                </c:pt>
                <c:pt idx="87">
                  <c:v>41153</c:v>
                </c:pt>
                <c:pt idx="88">
                  <c:v>41160</c:v>
                </c:pt>
                <c:pt idx="89">
                  <c:v>41167</c:v>
                </c:pt>
                <c:pt idx="90">
                  <c:v>41174</c:v>
                </c:pt>
                <c:pt idx="91">
                  <c:v>41181</c:v>
                </c:pt>
                <c:pt idx="92">
                  <c:v>41188</c:v>
                </c:pt>
                <c:pt idx="93">
                  <c:v>41195</c:v>
                </c:pt>
                <c:pt idx="94">
                  <c:v>41202</c:v>
                </c:pt>
                <c:pt idx="95">
                  <c:v>41209</c:v>
                </c:pt>
                <c:pt idx="96">
                  <c:v>41216</c:v>
                </c:pt>
                <c:pt idx="97">
                  <c:v>41223</c:v>
                </c:pt>
                <c:pt idx="98">
                  <c:v>41230</c:v>
                </c:pt>
                <c:pt idx="99">
                  <c:v>41237</c:v>
                </c:pt>
                <c:pt idx="100">
                  <c:v>41244</c:v>
                </c:pt>
                <c:pt idx="101">
                  <c:v>41251</c:v>
                </c:pt>
                <c:pt idx="102">
                  <c:v>41258</c:v>
                </c:pt>
                <c:pt idx="103">
                  <c:v>41265</c:v>
                </c:pt>
                <c:pt idx="104">
                  <c:v>41272</c:v>
                </c:pt>
                <c:pt idx="105">
                  <c:v>41279</c:v>
                </c:pt>
                <c:pt idx="106">
                  <c:v>41286</c:v>
                </c:pt>
                <c:pt idx="107">
                  <c:v>41293</c:v>
                </c:pt>
                <c:pt idx="108">
                  <c:v>41300</c:v>
                </c:pt>
                <c:pt idx="109">
                  <c:v>41307</c:v>
                </c:pt>
                <c:pt idx="110">
                  <c:v>41314</c:v>
                </c:pt>
                <c:pt idx="111">
                  <c:v>41321</c:v>
                </c:pt>
                <c:pt idx="112">
                  <c:v>41328</c:v>
                </c:pt>
                <c:pt idx="113">
                  <c:v>41335</c:v>
                </c:pt>
                <c:pt idx="114">
                  <c:v>41342</c:v>
                </c:pt>
                <c:pt idx="115">
                  <c:v>41349</c:v>
                </c:pt>
                <c:pt idx="116">
                  <c:v>41356</c:v>
                </c:pt>
                <c:pt idx="117">
                  <c:v>41363</c:v>
                </c:pt>
                <c:pt idx="118">
                  <c:v>41370</c:v>
                </c:pt>
                <c:pt idx="119">
                  <c:v>41377</c:v>
                </c:pt>
                <c:pt idx="120">
                  <c:v>41384</c:v>
                </c:pt>
                <c:pt idx="121">
                  <c:v>41391</c:v>
                </c:pt>
                <c:pt idx="122">
                  <c:v>41398</c:v>
                </c:pt>
                <c:pt idx="123">
                  <c:v>41405</c:v>
                </c:pt>
                <c:pt idx="124">
                  <c:v>41412</c:v>
                </c:pt>
                <c:pt idx="125">
                  <c:v>41419</c:v>
                </c:pt>
                <c:pt idx="126">
                  <c:v>41426</c:v>
                </c:pt>
                <c:pt idx="127">
                  <c:v>41433</c:v>
                </c:pt>
                <c:pt idx="128">
                  <c:v>41440</c:v>
                </c:pt>
                <c:pt idx="129">
                  <c:v>41447</c:v>
                </c:pt>
                <c:pt idx="130">
                  <c:v>41454</c:v>
                </c:pt>
                <c:pt idx="131">
                  <c:v>41461</c:v>
                </c:pt>
                <c:pt idx="132">
                  <c:v>41468</c:v>
                </c:pt>
                <c:pt idx="133">
                  <c:v>41475</c:v>
                </c:pt>
                <c:pt idx="134">
                  <c:v>41482</c:v>
                </c:pt>
                <c:pt idx="135">
                  <c:v>41489</c:v>
                </c:pt>
                <c:pt idx="136">
                  <c:v>41496</c:v>
                </c:pt>
                <c:pt idx="137">
                  <c:v>41503</c:v>
                </c:pt>
                <c:pt idx="138">
                  <c:v>41510</c:v>
                </c:pt>
                <c:pt idx="139">
                  <c:v>41517</c:v>
                </c:pt>
                <c:pt idx="140">
                  <c:v>41524</c:v>
                </c:pt>
                <c:pt idx="141">
                  <c:v>41531</c:v>
                </c:pt>
                <c:pt idx="142">
                  <c:v>41538</c:v>
                </c:pt>
                <c:pt idx="143">
                  <c:v>41545</c:v>
                </c:pt>
                <c:pt idx="144">
                  <c:v>41552</c:v>
                </c:pt>
                <c:pt idx="145">
                  <c:v>41559</c:v>
                </c:pt>
                <c:pt idx="146">
                  <c:v>41566</c:v>
                </c:pt>
                <c:pt idx="147">
                  <c:v>41573</c:v>
                </c:pt>
                <c:pt idx="148">
                  <c:v>41580</c:v>
                </c:pt>
                <c:pt idx="149">
                  <c:v>41587</c:v>
                </c:pt>
                <c:pt idx="150">
                  <c:v>41594</c:v>
                </c:pt>
                <c:pt idx="151">
                  <c:v>41601</c:v>
                </c:pt>
                <c:pt idx="152">
                  <c:v>41608</c:v>
                </c:pt>
                <c:pt idx="153">
                  <c:v>41615</c:v>
                </c:pt>
                <c:pt idx="154">
                  <c:v>41622</c:v>
                </c:pt>
                <c:pt idx="155">
                  <c:v>41632</c:v>
                </c:pt>
                <c:pt idx="156">
                  <c:v>41636</c:v>
                </c:pt>
                <c:pt idx="157">
                  <c:v>41643</c:v>
                </c:pt>
                <c:pt idx="158">
                  <c:v>41650</c:v>
                </c:pt>
                <c:pt idx="159">
                  <c:v>41657</c:v>
                </c:pt>
                <c:pt idx="160">
                  <c:v>41664</c:v>
                </c:pt>
                <c:pt idx="161">
                  <c:v>41671</c:v>
                </c:pt>
                <c:pt idx="162">
                  <c:v>41678</c:v>
                </c:pt>
                <c:pt idx="163">
                  <c:v>41685</c:v>
                </c:pt>
                <c:pt idx="164">
                  <c:v>41692</c:v>
                </c:pt>
                <c:pt idx="165">
                  <c:v>41699</c:v>
                </c:pt>
                <c:pt idx="166">
                  <c:v>41706</c:v>
                </c:pt>
                <c:pt idx="167">
                  <c:v>41713</c:v>
                </c:pt>
                <c:pt idx="168">
                  <c:v>41720</c:v>
                </c:pt>
                <c:pt idx="169">
                  <c:v>41727</c:v>
                </c:pt>
                <c:pt idx="170">
                  <c:v>41734</c:v>
                </c:pt>
                <c:pt idx="171">
                  <c:v>41741</c:v>
                </c:pt>
                <c:pt idx="172">
                  <c:v>41748</c:v>
                </c:pt>
                <c:pt idx="173">
                  <c:v>41755</c:v>
                </c:pt>
                <c:pt idx="174">
                  <c:v>41762</c:v>
                </c:pt>
                <c:pt idx="175">
                  <c:v>41769</c:v>
                </c:pt>
                <c:pt idx="176">
                  <c:v>41776</c:v>
                </c:pt>
                <c:pt idx="177">
                  <c:v>41783</c:v>
                </c:pt>
                <c:pt idx="178">
                  <c:v>41790</c:v>
                </c:pt>
                <c:pt idx="179">
                  <c:v>41797</c:v>
                </c:pt>
                <c:pt idx="180">
                  <c:v>41804</c:v>
                </c:pt>
                <c:pt idx="181">
                  <c:v>41811</c:v>
                </c:pt>
                <c:pt idx="182">
                  <c:v>41818</c:v>
                </c:pt>
                <c:pt idx="183">
                  <c:v>41825</c:v>
                </c:pt>
                <c:pt idx="184">
                  <c:v>41832</c:v>
                </c:pt>
                <c:pt idx="185">
                  <c:v>41839</c:v>
                </c:pt>
                <c:pt idx="186">
                  <c:v>41846</c:v>
                </c:pt>
                <c:pt idx="187">
                  <c:v>41853</c:v>
                </c:pt>
                <c:pt idx="188">
                  <c:v>41860</c:v>
                </c:pt>
                <c:pt idx="189">
                  <c:v>41867</c:v>
                </c:pt>
                <c:pt idx="190">
                  <c:v>41874</c:v>
                </c:pt>
                <c:pt idx="191">
                  <c:v>41881</c:v>
                </c:pt>
                <c:pt idx="192">
                  <c:v>41888</c:v>
                </c:pt>
                <c:pt idx="193">
                  <c:v>41895</c:v>
                </c:pt>
                <c:pt idx="194">
                  <c:v>41902</c:v>
                </c:pt>
                <c:pt idx="195">
                  <c:v>41909</c:v>
                </c:pt>
                <c:pt idx="196">
                  <c:v>41916</c:v>
                </c:pt>
                <c:pt idx="197">
                  <c:v>41923</c:v>
                </c:pt>
                <c:pt idx="198">
                  <c:v>41930</c:v>
                </c:pt>
                <c:pt idx="199">
                  <c:v>41937</c:v>
                </c:pt>
                <c:pt idx="200">
                  <c:v>41944</c:v>
                </c:pt>
                <c:pt idx="201">
                  <c:v>41951</c:v>
                </c:pt>
                <c:pt idx="202">
                  <c:v>41958</c:v>
                </c:pt>
                <c:pt idx="203">
                  <c:v>41965</c:v>
                </c:pt>
                <c:pt idx="204">
                  <c:v>41972</c:v>
                </c:pt>
                <c:pt idx="205">
                  <c:v>41979</c:v>
                </c:pt>
                <c:pt idx="206">
                  <c:v>41986</c:v>
                </c:pt>
                <c:pt idx="207">
                  <c:v>41993</c:v>
                </c:pt>
                <c:pt idx="208">
                  <c:v>42000</c:v>
                </c:pt>
                <c:pt idx="209">
                  <c:v>42007</c:v>
                </c:pt>
                <c:pt idx="210">
                  <c:v>42014</c:v>
                </c:pt>
                <c:pt idx="211">
                  <c:v>42021</c:v>
                </c:pt>
                <c:pt idx="212">
                  <c:v>42028</c:v>
                </c:pt>
                <c:pt idx="213">
                  <c:v>42035</c:v>
                </c:pt>
                <c:pt idx="214">
                  <c:v>42042</c:v>
                </c:pt>
                <c:pt idx="215">
                  <c:v>42049</c:v>
                </c:pt>
                <c:pt idx="216">
                  <c:v>42056</c:v>
                </c:pt>
                <c:pt idx="217">
                  <c:v>42063</c:v>
                </c:pt>
                <c:pt idx="218">
                  <c:v>42070</c:v>
                </c:pt>
                <c:pt idx="219">
                  <c:v>42077</c:v>
                </c:pt>
                <c:pt idx="220">
                  <c:v>42084</c:v>
                </c:pt>
                <c:pt idx="221">
                  <c:v>42091</c:v>
                </c:pt>
                <c:pt idx="222">
                  <c:v>42098</c:v>
                </c:pt>
                <c:pt idx="223">
                  <c:v>42105</c:v>
                </c:pt>
                <c:pt idx="224">
                  <c:v>42112</c:v>
                </c:pt>
                <c:pt idx="225">
                  <c:v>42119</c:v>
                </c:pt>
                <c:pt idx="226">
                  <c:v>42126</c:v>
                </c:pt>
                <c:pt idx="227">
                  <c:v>42133</c:v>
                </c:pt>
                <c:pt idx="228">
                  <c:v>42140</c:v>
                </c:pt>
                <c:pt idx="229">
                  <c:v>42147</c:v>
                </c:pt>
                <c:pt idx="230">
                  <c:v>42154</c:v>
                </c:pt>
                <c:pt idx="231">
                  <c:v>42161</c:v>
                </c:pt>
                <c:pt idx="232">
                  <c:v>42168</c:v>
                </c:pt>
                <c:pt idx="233">
                  <c:v>42175</c:v>
                </c:pt>
                <c:pt idx="234">
                  <c:v>42182</c:v>
                </c:pt>
                <c:pt idx="235">
                  <c:v>42189</c:v>
                </c:pt>
                <c:pt idx="236">
                  <c:v>42196</c:v>
                </c:pt>
                <c:pt idx="237">
                  <c:v>42203</c:v>
                </c:pt>
                <c:pt idx="238">
                  <c:v>42210</c:v>
                </c:pt>
                <c:pt idx="239">
                  <c:v>42217</c:v>
                </c:pt>
                <c:pt idx="240">
                  <c:v>42224</c:v>
                </c:pt>
                <c:pt idx="241">
                  <c:v>42231</c:v>
                </c:pt>
                <c:pt idx="242">
                  <c:v>42238</c:v>
                </c:pt>
                <c:pt idx="243">
                  <c:v>42245</c:v>
                </c:pt>
                <c:pt idx="244">
                  <c:v>42252</c:v>
                </c:pt>
                <c:pt idx="245">
                  <c:v>42259</c:v>
                </c:pt>
                <c:pt idx="246">
                  <c:v>42266</c:v>
                </c:pt>
                <c:pt idx="247">
                  <c:v>42273</c:v>
                </c:pt>
                <c:pt idx="248">
                  <c:v>42280</c:v>
                </c:pt>
                <c:pt idx="249">
                  <c:v>42287</c:v>
                </c:pt>
                <c:pt idx="250">
                  <c:v>42294</c:v>
                </c:pt>
                <c:pt idx="251">
                  <c:v>42301</c:v>
                </c:pt>
                <c:pt idx="252">
                  <c:v>42308</c:v>
                </c:pt>
                <c:pt idx="253">
                  <c:v>42315</c:v>
                </c:pt>
                <c:pt idx="254">
                  <c:v>42322</c:v>
                </c:pt>
                <c:pt idx="255">
                  <c:v>42329</c:v>
                </c:pt>
                <c:pt idx="256">
                  <c:v>42336</c:v>
                </c:pt>
                <c:pt idx="257">
                  <c:v>42343</c:v>
                </c:pt>
                <c:pt idx="258">
                  <c:v>42350</c:v>
                </c:pt>
                <c:pt idx="259">
                  <c:v>42357</c:v>
                </c:pt>
                <c:pt idx="260">
                  <c:v>42364</c:v>
                </c:pt>
                <c:pt idx="261">
                  <c:v>42371</c:v>
                </c:pt>
                <c:pt idx="262">
                  <c:v>42378</c:v>
                </c:pt>
                <c:pt idx="263">
                  <c:v>42385</c:v>
                </c:pt>
                <c:pt idx="264">
                  <c:v>42392</c:v>
                </c:pt>
                <c:pt idx="265">
                  <c:v>42399</c:v>
                </c:pt>
                <c:pt idx="266">
                  <c:v>42406</c:v>
                </c:pt>
                <c:pt idx="267">
                  <c:v>42413</c:v>
                </c:pt>
                <c:pt idx="268">
                  <c:v>42420</c:v>
                </c:pt>
                <c:pt idx="269">
                  <c:v>42427</c:v>
                </c:pt>
                <c:pt idx="270">
                  <c:v>42434</c:v>
                </c:pt>
                <c:pt idx="271">
                  <c:v>42441</c:v>
                </c:pt>
                <c:pt idx="272">
                  <c:v>42448</c:v>
                </c:pt>
                <c:pt idx="273">
                  <c:v>42455</c:v>
                </c:pt>
                <c:pt idx="274">
                  <c:v>42462</c:v>
                </c:pt>
                <c:pt idx="275">
                  <c:v>42469</c:v>
                </c:pt>
                <c:pt idx="276">
                  <c:v>42476</c:v>
                </c:pt>
                <c:pt idx="277">
                  <c:v>42483</c:v>
                </c:pt>
                <c:pt idx="278">
                  <c:v>42490</c:v>
                </c:pt>
                <c:pt idx="279">
                  <c:v>42497</c:v>
                </c:pt>
                <c:pt idx="280">
                  <c:v>42504</c:v>
                </c:pt>
                <c:pt idx="281">
                  <c:v>42511</c:v>
                </c:pt>
                <c:pt idx="282">
                  <c:v>42518</c:v>
                </c:pt>
                <c:pt idx="283">
                  <c:v>42525</c:v>
                </c:pt>
                <c:pt idx="284">
                  <c:v>42532</c:v>
                </c:pt>
                <c:pt idx="285">
                  <c:v>42539</c:v>
                </c:pt>
                <c:pt idx="286">
                  <c:v>42546</c:v>
                </c:pt>
                <c:pt idx="287">
                  <c:v>42553</c:v>
                </c:pt>
                <c:pt idx="288">
                  <c:v>42560</c:v>
                </c:pt>
                <c:pt idx="289">
                  <c:v>42567</c:v>
                </c:pt>
                <c:pt idx="290">
                  <c:v>42574</c:v>
                </c:pt>
                <c:pt idx="291">
                  <c:v>42581</c:v>
                </c:pt>
                <c:pt idx="292">
                  <c:v>42588</c:v>
                </c:pt>
                <c:pt idx="293">
                  <c:v>42595</c:v>
                </c:pt>
                <c:pt idx="294">
                  <c:v>42602</c:v>
                </c:pt>
                <c:pt idx="295">
                  <c:v>42609</c:v>
                </c:pt>
                <c:pt idx="296">
                  <c:v>42616</c:v>
                </c:pt>
                <c:pt idx="297">
                  <c:v>42623</c:v>
                </c:pt>
                <c:pt idx="298">
                  <c:v>42630</c:v>
                </c:pt>
                <c:pt idx="299">
                  <c:v>42637</c:v>
                </c:pt>
                <c:pt idx="300">
                  <c:v>42644</c:v>
                </c:pt>
                <c:pt idx="301">
                  <c:v>42651</c:v>
                </c:pt>
                <c:pt idx="302">
                  <c:v>42658</c:v>
                </c:pt>
                <c:pt idx="303">
                  <c:v>42665</c:v>
                </c:pt>
                <c:pt idx="304">
                  <c:v>42672</c:v>
                </c:pt>
                <c:pt idx="305">
                  <c:v>42679</c:v>
                </c:pt>
                <c:pt idx="306">
                  <c:v>42686</c:v>
                </c:pt>
                <c:pt idx="307">
                  <c:v>42693</c:v>
                </c:pt>
                <c:pt idx="308">
                  <c:v>42700</c:v>
                </c:pt>
                <c:pt idx="309">
                  <c:v>42707</c:v>
                </c:pt>
                <c:pt idx="310">
                  <c:v>42714</c:v>
                </c:pt>
                <c:pt idx="311">
                  <c:v>42721</c:v>
                </c:pt>
                <c:pt idx="312">
                  <c:v>42728</c:v>
                </c:pt>
              </c:numCache>
            </c:numRef>
          </c:xVal>
          <c:yVal>
            <c:numRef>
              <c:f>'\Users\Dan\Desktop\Fall ''15\Lab\Projects\Jordan Lake\Data\[WeatherData_REED.xlsx]Total'!$E$3:$E$315</c:f>
              <c:numCache>
                <c:formatCode>General</c:formatCode>
                <c:ptCount val="313"/>
                <c:pt idx="0">
                  <c:v>9.0476190476190509E-3</c:v>
                </c:pt>
                <c:pt idx="1">
                  <c:v>1.7857142857142859E-3</c:v>
                </c:pt>
                <c:pt idx="2">
                  <c:v>7.6923076923076923E-4</c:v>
                </c:pt>
                <c:pt idx="3">
                  <c:v>6.7261904761904768E-3</c:v>
                </c:pt>
                <c:pt idx="4">
                  <c:v>9.8809523809523844E-3</c:v>
                </c:pt>
                <c:pt idx="5">
                  <c:v>5.6547619047619055E-3</c:v>
                </c:pt>
                <c:pt idx="6">
                  <c:v>0</c:v>
                </c:pt>
                <c:pt idx="7">
                  <c:v>1.011904761904762E-3</c:v>
                </c:pt>
                <c:pt idx="8">
                  <c:v>0.01</c:v>
                </c:pt>
                <c:pt idx="9">
                  <c:v>1.9107142857142861E-2</c:v>
                </c:pt>
                <c:pt idx="10">
                  <c:v>1.4285714285714286E-3</c:v>
                </c:pt>
                <c:pt idx="11">
                  <c:v>4.8809523809523817E-3</c:v>
                </c:pt>
                <c:pt idx="12">
                  <c:v>1.8273809523809519E-2</c:v>
                </c:pt>
                <c:pt idx="13">
                  <c:v>8.4523809523809525E-3</c:v>
                </c:pt>
                <c:pt idx="14">
                  <c:v>2.1428571428571425E-2</c:v>
                </c:pt>
                <c:pt idx="15">
                  <c:v>2.6190476190476191E-2</c:v>
                </c:pt>
                <c:pt idx="16">
                  <c:v>2.7976190476190479E-3</c:v>
                </c:pt>
                <c:pt idx="17">
                  <c:v>7.6785714285714287E-3</c:v>
                </c:pt>
                <c:pt idx="18">
                  <c:v>1.4464285714285713E-2</c:v>
                </c:pt>
                <c:pt idx="19">
                  <c:v>1.1071428571428574E-2</c:v>
                </c:pt>
                <c:pt idx="20">
                  <c:v>3.0833333333333331E-2</c:v>
                </c:pt>
                <c:pt idx="21">
                  <c:v>2.9166666666666672E-3</c:v>
                </c:pt>
                <c:pt idx="22">
                  <c:v>5.8928571428571424E-3</c:v>
                </c:pt>
                <c:pt idx="23">
                  <c:v>1.5476190476190477E-3</c:v>
                </c:pt>
                <c:pt idx="24">
                  <c:v>3.9880952380952385E-3</c:v>
                </c:pt>
                <c:pt idx="25">
                  <c:v>9.5833333333333343E-3</c:v>
                </c:pt>
                <c:pt idx="26">
                  <c:v>1.6249999999999997E-2</c:v>
                </c:pt>
                <c:pt idx="27">
                  <c:v>5.9523809523809518E-4</c:v>
                </c:pt>
                <c:pt idx="28">
                  <c:v>7.1428571428571429E-4</c:v>
                </c:pt>
                <c:pt idx="29">
                  <c:v>2.0238095238095232E-2</c:v>
                </c:pt>
                <c:pt idx="30">
                  <c:v>5.2440476190476169E-2</c:v>
                </c:pt>
                <c:pt idx="31">
                  <c:v>6.6506024096385549E-2</c:v>
                </c:pt>
                <c:pt idx="32">
                  <c:v>1.0892857142857143E-2</c:v>
                </c:pt>
                <c:pt idx="33">
                  <c:v>2.5000000000000001E-3</c:v>
                </c:pt>
                <c:pt idx="34">
                  <c:v>2.7083333333333338E-2</c:v>
                </c:pt>
                <c:pt idx="35">
                  <c:v>1.4999999999999998E-2</c:v>
                </c:pt>
                <c:pt idx="36">
                  <c:v>5.7738095238095239E-3</c:v>
                </c:pt>
                <c:pt idx="37">
                  <c:v>2.7797619047619043E-2</c:v>
                </c:pt>
                <c:pt idx="38">
                  <c:v>1.488095238095238E-2</c:v>
                </c:pt>
                <c:pt idx="39">
                  <c:v>0</c:v>
                </c:pt>
                <c:pt idx="40">
                  <c:v>4.9404761904761913E-3</c:v>
                </c:pt>
                <c:pt idx="41">
                  <c:v>1.9880952380952374E-2</c:v>
                </c:pt>
                <c:pt idx="42">
                  <c:v>6.5476190476190473E-4</c:v>
                </c:pt>
                <c:pt idx="43">
                  <c:v>3.6428571428571428E-2</c:v>
                </c:pt>
                <c:pt idx="44">
                  <c:v>4.7619047619047619E-4</c:v>
                </c:pt>
                <c:pt idx="45">
                  <c:v>3.9285714285714288E-3</c:v>
                </c:pt>
                <c:pt idx="46">
                  <c:v>4.1071428571428569E-3</c:v>
                </c:pt>
                <c:pt idx="47">
                  <c:v>6.9642857142857137E-3</c:v>
                </c:pt>
                <c:pt idx="48">
                  <c:v>5.8928571428571433E-3</c:v>
                </c:pt>
                <c:pt idx="49">
                  <c:v>4.7023809523809527E-3</c:v>
                </c:pt>
                <c:pt idx="50">
                  <c:v>3.4523809523809529E-3</c:v>
                </c:pt>
                <c:pt idx="51">
                  <c:v>1.0892857142857143E-2</c:v>
                </c:pt>
                <c:pt idx="52">
                  <c:v>2.6785714285714286E-3</c:v>
                </c:pt>
                <c:pt idx="53">
                  <c:v>1.0535714285714289E-2</c:v>
                </c:pt>
                <c:pt idx="54">
                  <c:v>5.8928571428571441E-3</c:v>
                </c:pt>
                <c:pt idx="55">
                  <c:v>1.5119047619047622E-2</c:v>
                </c:pt>
                <c:pt idx="56">
                  <c:v>1.7857142857142857E-4</c:v>
                </c:pt>
                <c:pt idx="57">
                  <c:v>6.1904761904761907E-3</c:v>
                </c:pt>
                <c:pt idx="58">
                  <c:v>5.8333333333333336E-3</c:v>
                </c:pt>
                <c:pt idx="59">
                  <c:v>1.7797619047619048E-2</c:v>
                </c:pt>
                <c:pt idx="60">
                  <c:v>3.0357142857142866E-3</c:v>
                </c:pt>
                <c:pt idx="61">
                  <c:v>1.8988095238095234E-2</c:v>
                </c:pt>
                <c:pt idx="62">
                  <c:v>2.2619047619047618E-3</c:v>
                </c:pt>
                <c:pt idx="63">
                  <c:v>3.0773809523809523E-2</c:v>
                </c:pt>
                <c:pt idx="64">
                  <c:v>7.7380952380952401E-3</c:v>
                </c:pt>
                <c:pt idx="65">
                  <c:v>1.9047619047619042E-2</c:v>
                </c:pt>
                <c:pt idx="66">
                  <c:v>0</c:v>
                </c:pt>
                <c:pt idx="67">
                  <c:v>7.7380952380952384E-4</c:v>
                </c:pt>
                <c:pt idx="68">
                  <c:v>3.0178571428571409E-2</c:v>
                </c:pt>
                <c:pt idx="69">
                  <c:v>5.9523809523809524E-5</c:v>
                </c:pt>
                <c:pt idx="70">
                  <c:v>3.5416666666666666E-2</c:v>
                </c:pt>
                <c:pt idx="71">
                  <c:v>1.7380952380952379E-2</c:v>
                </c:pt>
                <c:pt idx="72">
                  <c:v>3.3333333333333335E-3</c:v>
                </c:pt>
                <c:pt idx="73">
                  <c:v>1.9404761904761904E-2</c:v>
                </c:pt>
                <c:pt idx="74">
                  <c:v>3.5714285714285714E-4</c:v>
                </c:pt>
                <c:pt idx="75">
                  <c:v>2.3035714285714281E-2</c:v>
                </c:pt>
                <c:pt idx="76">
                  <c:v>2.5178571428571425E-2</c:v>
                </c:pt>
                <c:pt idx="77">
                  <c:v>5.9523809523809524E-5</c:v>
                </c:pt>
                <c:pt idx="78">
                  <c:v>1.1309523809523811E-2</c:v>
                </c:pt>
                <c:pt idx="79">
                  <c:v>2.1144578313253004E-2</c:v>
                </c:pt>
                <c:pt idx="80">
                  <c:v>8.9285714285714294E-4</c:v>
                </c:pt>
                <c:pt idx="81">
                  <c:v>9.7023809523809519E-3</c:v>
                </c:pt>
                <c:pt idx="82">
                  <c:v>2.4047619047619043E-2</c:v>
                </c:pt>
                <c:pt idx="83">
                  <c:v>1.0238095238095237E-2</c:v>
                </c:pt>
                <c:pt idx="84">
                  <c:v>4.1071428571428578E-3</c:v>
                </c:pt>
                <c:pt idx="85">
                  <c:v>2.0654761904761905E-2</c:v>
                </c:pt>
                <c:pt idx="86">
                  <c:v>8.3928571428571429E-3</c:v>
                </c:pt>
                <c:pt idx="87">
                  <c:v>1.6666666666666666E-2</c:v>
                </c:pt>
                <c:pt idx="88">
                  <c:v>1.8214285714285711E-2</c:v>
                </c:pt>
                <c:pt idx="89">
                  <c:v>1.5119047619047619E-2</c:v>
                </c:pt>
                <c:pt idx="90">
                  <c:v>4.3452380952380947E-3</c:v>
                </c:pt>
                <c:pt idx="91">
                  <c:v>2.0714285714285702E-2</c:v>
                </c:pt>
                <c:pt idx="92">
                  <c:v>1.1250000000000001E-2</c:v>
                </c:pt>
                <c:pt idx="93">
                  <c:v>1.2142857142857141E-2</c:v>
                </c:pt>
                <c:pt idx="94">
                  <c:v>2.9761904761904765E-4</c:v>
                </c:pt>
                <c:pt idx="95">
                  <c:v>1.4107142857142855E-2</c:v>
                </c:pt>
                <c:pt idx="96">
                  <c:v>8.3333333333333339E-4</c:v>
                </c:pt>
                <c:pt idx="97">
                  <c:v>8.5714285714285719E-3</c:v>
                </c:pt>
                <c:pt idx="98">
                  <c:v>0</c:v>
                </c:pt>
                <c:pt idx="99">
                  <c:v>7.1428571428571429E-4</c:v>
                </c:pt>
                <c:pt idx="100">
                  <c:v>0</c:v>
                </c:pt>
                <c:pt idx="101">
                  <c:v>5.6547619047619046E-3</c:v>
                </c:pt>
                <c:pt idx="102">
                  <c:v>1.2857142857142859E-2</c:v>
                </c:pt>
                <c:pt idx="103">
                  <c:v>1.9464285714285715E-2</c:v>
                </c:pt>
                <c:pt idx="104">
                  <c:v>1.1071428571428578E-2</c:v>
                </c:pt>
                <c:pt idx="105">
                  <c:v>3.5714285714285713E-3</c:v>
                </c:pt>
                <c:pt idx="106">
                  <c:v>2.0476190476190474E-2</c:v>
                </c:pt>
                <c:pt idx="107">
                  <c:v>1.7857142857142857E-4</c:v>
                </c:pt>
                <c:pt idx="108">
                  <c:v>9.5833333333333343E-3</c:v>
                </c:pt>
                <c:pt idx="109">
                  <c:v>1.2202380952380951E-2</c:v>
                </c:pt>
                <c:pt idx="110">
                  <c:v>4.5238095238095254E-3</c:v>
                </c:pt>
                <c:pt idx="111">
                  <c:v>1.1309523809523813E-2</c:v>
                </c:pt>
                <c:pt idx="112">
                  <c:v>2.9999999999999995E-2</c:v>
                </c:pt>
                <c:pt idx="113">
                  <c:v>4.642857142857143E-3</c:v>
                </c:pt>
                <c:pt idx="114">
                  <c:v>6.2500000000000003E-3</c:v>
                </c:pt>
                <c:pt idx="115">
                  <c:v>4.642857142857143E-3</c:v>
                </c:pt>
                <c:pt idx="116">
                  <c:v>9.8809523809523826E-3</c:v>
                </c:pt>
                <c:pt idx="117">
                  <c:v>9.4642857142857133E-3</c:v>
                </c:pt>
                <c:pt idx="118">
                  <c:v>5.9523809523809529E-4</c:v>
                </c:pt>
                <c:pt idx="119">
                  <c:v>1.7857142857142857E-4</c:v>
                </c:pt>
                <c:pt idx="120">
                  <c:v>5.9523809523809524E-5</c:v>
                </c:pt>
                <c:pt idx="121">
                  <c:v>7.7380952380952362E-4</c:v>
                </c:pt>
                <c:pt idx="122">
                  <c:v>2.9761904761904765E-4</c:v>
                </c:pt>
                <c:pt idx="123">
                  <c:v>0</c:v>
                </c:pt>
                <c:pt idx="124">
                  <c:v>1.011904761904762E-3</c:v>
                </c:pt>
                <c:pt idx="125">
                  <c:v>0</c:v>
                </c:pt>
                <c:pt idx="126">
                  <c:v>1.818181818181818E-3</c:v>
                </c:pt>
                <c:pt idx="127">
                  <c:v>1.1904761904761905E-4</c:v>
                </c:pt>
                <c:pt idx="128">
                  <c:v>1.970238095238095E-2</c:v>
                </c:pt>
                <c:pt idx="129">
                  <c:v>1.773809523809524E-2</c:v>
                </c:pt>
                <c:pt idx="130">
                  <c:v>2.7142857142857128E-2</c:v>
                </c:pt>
                <c:pt idx="131">
                  <c:v>5.5357142857142862E-3</c:v>
                </c:pt>
                <c:pt idx="132">
                  <c:v>2.7976190476190479E-3</c:v>
                </c:pt>
                <c:pt idx="133">
                  <c:v>1.005952380952381E-2</c:v>
                </c:pt>
                <c:pt idx="134">
                  <c:v>1.2857142857142855E-2</c:v>
                </c:pt>
                <c:pt idx="135">
                  <c:v>1.5833333333333331E-2</c:v>
                </c:pt>
                <c:pt idx="136">
                  <c:v>6.3690476190476197E-3</c:v>
                </c:pt>
                <c:pt idx="137">
                  <c:v>1.3571428571428573E-2</c:v>
                </c:pt>
                <c:pt idx="138">
                  <c:v>0</c:v>
                </c:pt>
                <c:pt idx="139">
                  <c:v>3.9821428571428577E-2</c:v>
                </c:pt>
                <c:pt idx="140">
                  <c:v>0</c:v>
                </c:pt>
                <c:pt idx="141">
                  <c:v>6.7857142857142864E-3</c:v>
                </c:pt>
                <c:pt idx="142">
                  <c:v>2.2500000000000003E-2</c:v>
                </c:pt>
                <c:pt idx="143">
                  <c:v>0</c:v>
                </c:pt>
                <c:pt idx="144">
                  <c:v>7.4404761904761901E-3</c:v>
                </c:pt>
                <c:pt idx="145">
                  <c:v>3.0357142857142857E-3</c:v>
                </c:pt>
                <c:pt idx="146">
                  <c:v>1.7857142857142857E-4</c:v>
                </c:pt>
                <c:pt idx="147">
                  <c:v>1.6071428571428573E-2</c:v>
                </c:pt>
                <c:pt idx="148">
                  <c:v>1.9642857142857144E-3</c:v>
                </c:pt>
                <c:pt idx="149">
                  <c:v>0</c:v>
                </c:pt>
                <c:pt idx="150">
                  <c:v>5.9523809523809529E-4</c:v>
                </c:pt>
                <c:pt idx="151">
                  <c:v>1.2023809523809523E-2</c:v>
                </c:pt>
                <c:pt idx="152">
                  <c:v>0</c:v>
                </c:pt>
                <c:pt idx="153">
                  <c:v>7.2619047619047628E-3</c:v>
                </c:pt>
                <c:pt idx="154">
                  <c:v>5.1785714285714291E-3</c:v>
                </c:pt>
                <c:pt idx="155">
                  <c:v>1.1250000000000001E-2</c:v>
                </c:pt>
                <c:pt idx="156">
                  <c:v>1.2738095238095239E-2</c:v>
                </c:pt>
                <c:pt idx="157">
                  <c:v>5.5357142857142853E-3</c:v>
                </c:pt>
                <c:pt idx="158">
                  <c:v>4.2261904761904771E-3</c:v>
                </c:pt>
                <c:pt idx="159">
                  <c:v>1.7857142857142857E-4</c:v>
                </c:pt>
                <c:pt idx="160">
                  <c:v>8.9285714285714283E-4</c:v>
                </c:pt>
                <c:pt idx="161">
                  <c:v>4.5238095238095237E-3</c:v>
                </c:pt>
                <c:pt idx="162">
                  <c:v>5.8333333333333336E-3</c:v>
                </c:pt>
                <c:pt idx="163">
                  <c:v>7.4999999999999997E-3</c:v>
                </c:pt>
                <c:pt idx="164">
                  <c:v>0</c:v>
                </c:pt>
                <c:pt idx="165">
                  <c:v>1.7013888888888887E-2</c:v>
                </c:pt>
                <c:pt idx="166">
                  <c:v>1.4285714285714288E-3</c:v>
                </c:pt>
                <c:pt idx="167">
                  <c:v>5.2976190476190493E-3</c:v>
                </c:pt>
                <c:pt idx="168">
                  <c:v>2.2619047619047623E-3</c:v>
                </c:pt>
                <c:pt idx="169">
                  <c:v>1.1607142857142858E-2</c:v>
                </c:pt>
                <c:pt idx="170">
                  <c:v>6.4285714285714302E-3</c:v>
                </c:pt>
                <c:pt idx="171">
                  <c:v>8.154761904761906E-3</c:v>
                </c:pt>
                <c:pt idx="172">
                  <c:v>6.3690476190476205E-3</c:v>
                </c:pt>
                <c:pt idx="173">
                  <c:v>7.0833333333333347E-3</c:v>
                </c:pt>
                <c:pt idx="174">
                  <c:v>5.9523809523809524E-5</c:v>
                </c:pt>
                <c:pt idx="175">
                  <c:v>3.0535714285714281E-2</c:v>
                </c:pt>
                <c:pt idx="176">
                  <c:v>0</c:v>
                </c:pt>
                <c:pt idx="177">
                  <c:v>1.0714285714285715E-3</c:v>
                </c:pt>
                <c:pt idx="178">
                  <c:v>1.6071428571428573E-3</c:v>
                </c:pt>
                <c:pt idx="179">
                  <c:v>1.1904761904761904E-2</c:v>
                </c:pt>
                <c:pt idx="180">
                  <c:v>4.1071428571428578E-3</c:v>
                </c:pt>
                <c:pt idx="181">
                  <c:v>1.6666666666666666E-2</c:v>
                </c:pt>
                <c:pt idx="182">
                  <c:v>6.5476190476190473E-4</c:v>
                </c:pt>
                <c:pt idx="183">
                  <c:v>1.0654761904761905E-2</c:v>
                </c:pt>
                <c:pt idx="184">
                  <c:v>1.9166666666666662E-2</c:v>
                </c:pt>
                <c:pt idx="185">
                  <c:v>4.6428571428571439E-3</c:v>
                </c:pt>
                <c:pt idx="186">
                  <c:v>4.8809523809523817E-3</c:v>
                </c:pt>
                <c:pt idx="187">
                  <c:v>3.9285714285714288E-3</c:v>
                </c:pt>
                <c:pt idx="188">
                  <c:v>3.410714285714285E-2</c:v>
                </c:pt>
                <c:pt idx="189">
                  <c:v>5.7142857142857143E-3</c:v>
                </c:pt>
                <c:pt idx="190">
                  <c:v>5.9523809523809529E-4</c:v>
                </c:pt>
                <c:pt idx="191">
                  <c:v>9.5238095238095238E-4</c:v>
                </c:pt>
                <c:pt idx="192">
                  <c:v>1.2083333333333335E-2</c:v>
                </c:pt>
                <c:pt idx="193">
                  <c:v>2.9761904761904765E-4</c:v>
                </c:pt>
                <c:pt idx="194">
                  <c:v>1.6785714285714275E-2</c:v>
                </c:pt>
                <c:pt idx="195">
                  <c:v>4.1666666666666669E-4</c:v>
                </c:pt>
                <c:pt idx="196">
                  <c:v>6.7261904761904768E-3</c:v>
                </c:pt>
                <c:pt idx="197">
                  <c:v>1.4761904761904764E-2</c:v>
                </c:pt>
                <c:pt idx="198">
                  <c:v>0</c:v>
                </c:pt>
                <c:pt idx="199">
                  <c:v>8.9285714285714294E-4</c:v>
                </c:pt>
                <c:pt idx="200">
                  <c:v>4.821428571428572E-3</c:v>
                </c:pt>
                <c:pt idx="201">
                  <c:v>5.9523809523809524E-5</c:v>
                </c:pt>
                <c:pt idx="202">
                  <c:v>4.2261904761904763E-3</c:v>
                </c:pt>
                <c:pt idx="203">
                  <c:v>2.0357142857142851E-2</c:v>
                </c:pt>
                <c:pt idx="204">
                  <c:v>0</c:v>
                </c:pt>
                <c:pt idx="205">
                  <c:v>5.2380952380952396E-3</c:v>
                </c:pt>
                <c:pt idx="206">
                  <c:v>3.0357142857142857E-3</c:v>
                </c:pt>
                <c:pt idx="207">
                  <c:v>2.2619047619047612E-2</c:v>
                </c:pt>
                <c:pt idx="208">
                  <c:v>4.7023809523809535E-3</c:v>
                </c:pt>
                <c:pt idx="209">
                  <c:v>2.3214285714285715E-3</c:v>
                </c:pt>
                <c:pt idx="210">
                  <c:v>1.1309523809523811E-2</c:v>
                </c:pt>
                <c:pt idx="211">
                  <c:v>7.9761904761904787E-3</c:v>
                </c:pt>
                <c:pt idx="212">
                  <c:v>4.1666666666666675E-3</c:v>
                </c:pt>
                <c:pt idx="213">
                  <c:v>3.630952380952381E-3</c:v>
                </c:pt>
                <c:pt idx="214">
                  <c:v>2.678571428571429E-3</c:v>
                </c:pt>
                <c:pt idx="215">
                  <c:v>3.0357142857142857E-3</c:v>
                </c:pt>
                <c:pt idx="216">
                  <c:v>9.345238095238094E-3</c:v>
                </c:pt>
                <c:pt idx="217">
                  <c:v>1.1964285714285715E-2</c:v>
                </c:pt>
                <c:pt idx="218">
                  <c:v>7.7380952380952362E-4</c:v>
                </c:pt>
                <c:pt idx="219">
                  <c:v>7.9761904761904787E-3</c:v>
                </c:pt>
                <c:pt idx="220">
                  <c:v>3.6904761904761911E-3</c:v>
                </c:pt>
                <c:pt idx="221">
                  <c:v>1.25E-3</c:v>
                </c:pt>
                <c:pt idx="222">
                  <c:v>7.6785714285714287E-3</c:v>
                </c:pt>
                <c:pt idx="223">
                  <c:v>5.4761904761904765E-3</c:v>
                </c:pt>
                <c:pt idx="224">
                  <c:v>1.0714285714285718E-2</c:v>
                </c:pt>
                <c:pt idx="225">
                  <c:v>1.0843373493975905E-2</c:v>
                </c:pt>
                <c:pt idx="226">
                  <c:v>5.9523809523809524E-5</c:v>
                </c:pt>
                <c:pt idx="227">
                  <c:v>3.7125748502994014E-3</c:v>
                </c:pt>
                <c:pt idx="228">
                  <c:v>1.488095238095238E-3</c:v>
                </c:pt>
                <c:pt idx="229">
                  <c:v>1.1904761904761905E-4</c:v>
                </c:pt>
                <c:pt idx="230">
                  <c:v>2.8571428571428576E-3</c:v>
                </c:pt>
                <c:pt idx="231">
                  <c:v>1.9642857142857144E-3</c:v>
                </c:pt>
                <c:pt idx="232">
                  <c:v>2.3988095238095229E-2</c:v>
                </c:pt>
                <c:pt idx="233">
                  <c:v>6.2500000000000012E-3</c:v>
                </c:pt>
                <c:pt idx="234">
                  <c:v>1.2023809523809522E-2</c:v>
                </c:pt>
                <c:pt idx="235">
                  <c:v>7.797619047619048E-3</c:v>
                </c:pt>
                <c:pt idx="236">
                  <c:v>5.7738095238095239E-3</c:v>
                </c:pt>
                <c:pt idx="237">
                  <c:v>1.011904761904762E-2</c:v>
                </c:pt>
                <c:pt idx="238">
                  <c:v>0</c:v>
                </c:pt>
                <c:pt idx="239">
                  <c:v>3.5714285714285714E-4</c:v>
                </c:pt>
                <c:pt idx="240">
                  <c:v>3.5119047619047625E-3</c:v>
                </c:pt>
                <c:pt idx="241">
                  <c:v>8.2738095238095253E-3</c:v>
                </c:pt>
                <c:pt idx="242">
                  <c:v>5.3571428571428574E-4</c:v>
                </c:pt>
                <c:pt idx="243">
                  <c:v>6.7261904761904785E-3</c:v>
                </c:pt>
                <c:pt idx="244">
                  <c:v>2.1428571428571434E-3</c:v>
                </c:pt>
                <c:pt idx="245">
                  <c:v>1.1904761904761905E-4</c:v>
                </c:pt>
                <c:pt idx="246">
                  <c:v>1.3630952380952381E-2</c:v>
                </c:pt>
                <c:pt idx="247">
                  <c:v>2.9940476190476181E-2</c:v>
                </c:pt>
                <c:pt idx="248">
                  <c:v>9.821428571428573E-3</c:v>
                </c:pt>
                <c:pt idx="249">
                  <c:v>1.3690476190476191E-3</c:v>
                </c:pt>
                <c:pt idx="250">
                  <c:v>0</c:v>
                </c:pt>
                <c:pt idx="251">
                  <c:v>7.3809523809523821E-3</c:v>
                </c:pt>
                <c:pt idx="252">
                  <c:v>1.9940476190476175E-2</c:v>
                </c:pt>
                <c:pt idx="253">
                  <c:v>1.5238095238095238E-2</c:v>
                </c:pt>
                <c:pt idx="254">
                  <c:v>1.0178571428571429E-2</c:v>
                </c:pt>
                <c:pt idx="255">
                  <c:v>5.9523809523809524E-5</c:v>
                </c:pt>
                <c:pt idx="256">
                  <c:v>7.0833333333333347E-3</c:v>
                </c:pt>
                <c:pt idx="257">
                  <c:v>5.9523809523809524E-5</c:v>
                </c:pt>
                <c:pt idx="258">
                  <c:v>8.154761904761906E-3</c:v>
                </c:pt>
                <c:pt idx="259">
                  <c:v>1.7678571428571425E-2</c:v>
                </c:pt>
                <c:pt idx="260">
                  <c:v>1.5654761904761904E-2</c:v>
                </c:pt>
                <c:pt idx="261">
                  <c:v>2.380952380952381E-4</c:v>
                </c:pt>
                <c:pt idx="262">
                  <c:v>5.2380952380952396E-3</c:v>
                </c:pt>
                <c:pt idx="263">
                  <c:v>6.5476190476190473E-4</c:v>
                </c:pt>
                <c:pt idx="264">
                  <c:v>5.2976190476190484E-3</c:v>
                </c:pt>
                <c:pt idx="265">
                  <c:v>1.18452380952381E-2</c:v>
                </c:pt>
                <c:pt idx="266">
                  <c:v>1.1309523809523809E-3</c:v>
                </c:pt>
                <c:pt idx="267">
                  <c:v>9.4047619047619036E-3</c:v>
                </c:pt>
                <c:pt idx="268">
                  <c:v>8.4523809523809543E-3</c:v>
                </c:pt>
                <c:pt idx="269">
                  <c:v>2.0238095238095241E-3</c:v>
                </c:pt>
                <c:pt idx="270">
                  <c:v>1.1904761904761905E-4</c:v>
                </c:pt>
                <c:pt idx="271">
                  <c:v>5.1785714285714291E-3</c:v>
                </c:pt>
                <c:pt idx="272">
                  <c:v>8.9285714285714283E-4</c:v>
                </c:pt>
                <c:pt idx="273">
                  <c:v>6.5476190476190478E-3</c:v>
                </c:pt>
                <c:pt idx="274">
                  <c:v>1.3690476190476193E-3</c:v>
                </c:pt>
                <c:pt idx="275">
                  <c:v>5.1190476190476186E-3</c:v>
                </c:pt>
                <c:pt idx="276">
                  <c:v>7.6190476190476208E-3</c:v>
                </c:pt>
                <c:pt idx="277">
                  <c:v>7.6047904191616769E-3</c:v>
                </c:pt>
                <c:pt idx="278">
                  <c:v>1.8571428571428565E-2</c:v>
                </c:pt>
                <c:pt idx="279">
                  <c:v>8.9285714285714294E-4</c:v>
                </c:pt>
                <c:pt idx="280">
                  <c:v>2.976190476190476E-3</c:v>
                </c:pt>
                <c:pt idx="281">
                  <c:v>3.5714285714285718E-3</c:v>
                </c:pt>
                <c:pt idx="282">
                  <c:v>8.8095238095238105E-3</c:v>
                </c:pt>
                <c:pt idx="283">
                  <c:v>9.4047619047619054E-3</c:v>
                </c:pt>
                <c:pt idx="284">
                  <c:v>6.5476190476190478E-3</c:v>
                </c:pt>
                <c:pt idx="285">
                  <c:v>5.0595238095238098E-3</c:v>
                </c:pt>
                <c:pt idx="286">
                  <c:v>1.0416666666666668E-2</c:v>
                </c:pt>
                <c:pt idx="287">
                  <c:v>1.1257485029940119E-2</c:v>
                </c:pt>
                <c:pt idx="288">
                  <c:v>4.7619047619047623E-3</c:v>
                </c:pt>
                <c:pt idx="289">
                  <c:v>3.4464285714285711E-2</c:v>
                </c:pt>
                <c:pt idx="290">
                  <c:v>2.0833333333333333E-3</c:v>
                </c:pt>
                <c:pt idx="291">
                  <c:v>2.0930232558139536E-3</c:v>
                </c:pt>
                <c:pt idx="292">
                  <c:v>0</c:v>
                </c:pt>
                <c:pt idx="293">
                  <c:v>4.7619047619047619E-4</c:v>
                </c:pt>
                <c:pt idx="294">
                  <c:v>1.5267175572519082E-3</c:v>
                </c:pt>
                <c:pt idx="295">
                  <c:v>4.3783783783783788E-2</c:v>
                </c:pt>
                <c:pt idx="296">
                  <c:v>3.2738095238095239E-3</c:v>
                </c:pt>
                <c:pt idx="297">
                  <c:v>0</c:v>
                </c:pt>
                <c:pt idx="298">
                  <c:v>1.6190476190476182E-2</c:v>
                </c:pt>
                <c:pt idx="299">
                  <c:v>8.4523809523809525E-3</c:v>
                </c:pt>
                <c:pt idx="300">
                  <c:v>2.5000000000000001E-3</c:v>
                </c:pt>
                <c:pt idx="301">
                  <c:v>4.5178571428571429E-2</c:v>
                </c:pt>
                <c:pt idx="302">
                  <c:v>1.1904761904761905E-4</c:v>
                </c:pt>
                <c:pt idx="303">
                  <c:v>0</c:v>
                </c:pt>
                <c:pt idx="304">
                  <c:v>4.7619047619047619E-4</c:v>
                </c:pt>
                <c:pt idx="305">
                  <c:v>0</c:v>
                </c:pt>
                <c:pt idx="306">
                  <c:v>2.3809523809523812E-3</c:v>
                </c:pt>
                <c:pt idx="307">
                  <c:v>5.9523809523809524E-5</c:v>
                </c:pt>
                <c:pt idx="308">
                  <c:v>7.7380952380952384E-4</c:v>
                </c:pt>
                <c:pt idx="309">
                  <c:v>7.559523809523812E-3</c:v>
                </c:pt>
                <c:pt idx="310">
                  <c:v>2.380952380952381E-4</c:v>
                </c:pt>
                <c:pt idx="311">
                  <c:v>3.9880952380952376E-3</c:v>
                </c:pt>
                <c:pt idx="312">
                  <c:v>3.0952380952380953E-3</c:v>
                </c:pt>
              </c:numCache>
            </c:numRef>
          </c:yVal>
          <c:smooth val="1"/>
          <c:extLst>
            <c:ext xmlns:c16="http://schemas.microsoft.com/office/drawing/2014/chart" uri="{C3380CC4-5D6E-409C-BE32-E72D297353CC}">
              <c16:uniqueId val="{00000000-E141-44AF-ADD1-96A9A34DE5BD}"/>
            </c:ext>
          </c:extLst>
        </c:ser>
        <c:dLbls>
          <c:showLegendKey val="0"/>
          <c:showVal val="0"/>
          <c:showCatName val="0"/>
          <c:showSerName val="0"/>
          <c:showPercent val="0"/>
          <c:showBubbleSize val="0"/>
        </c:dLbls>
        <c:axId val="319489528"/>
        <c:axId val="319483256"/>
      </c:scatterChart>
      <c:valAx>
        <c:axId val="319489528"/>
        <c:scaling>
          <c:orientation val="minMax"/>
          <c:max val="42744"/>
          <c:min val="40544"/>
        </c:scaling>
        <c:delete val="0"/>
        <c:axPos val="b"/>
        <c:numFmt formatCode="General"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3256"/>
        <c:crosses val="autoZero"/>
        <c:crossBetween val="midCat"/>
        <c:majorUnit val="366"/>
        <c:minorUnit val="183"/>
      </c:valAx>
      <c:valAx>
        <c:axId val="319483256"/>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Precipitation</a:t>
                </a:r>
                <a:r>
                  <a:rPr lang="en-US" sz="1200" baseline="0">
                    <a:latin typeface="Times New Roman" panose="02020603050405020304" pitchFamily="18" charset="0"/>
                    <a:cs typeface="Times New Roman" panose="02020603050405020304" pitchFamily="18" charset="0"/>
                  </a:rPr>
                  <a:t> (cm)</a:t>
                </a:r>
                <a:endParaRPr lang="en-US" sz="120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9528"/>
        <c:crosses val="autoZero"/>
        <c:crossBetween val="midCat"/>
        <c:majorUnit val="2.0000000000000004E-2"/>
        <c:minorUnit val="1.0000000000000002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none"/>
          </c:marker>
          <c:xVal>
            <c:numRef>
              <c:f>'\Users\Dan\Desktop\Fall ''15\Lab\Projects\Jordan Lake\Data\[WeatherData_REED.xlsx]Total'!$B$3:$B$315</c:f>
              <c:numCache>
                <c:formatCode>General</c:formatCode>
                <c:ptCount val="313"/>
                <c:pt idx="0">
                  <c:v>40544</c:v>
                </c:pt>
                <c:pt idx="1">
                  <c:v>40551</c:v>
                </c:pt>
                <c:pt idx="2">
                  <c:v>40558</c:v>
                </c:pt>
                <c:pt idx="3">
                  <c:v>40565</c:v>
                </c:pt>
                <c:pt idx="4">
                  <c:v>40572</c:v>
                </c:pt>
                <c:pt idx="5">
                  <c:v>40579</c:v>
                </c:pt>
                <c:pt idx="6">
                  <c:v>40586</c:v>
                </c:pt>
                <c:pt idx="7">
                  <c:v>40593</c:v>
                </c:pt>
                <c:pt idx="8">
                  <c:v>40600</c:v>
                </c:pt>
                <c:pt idx="9">
                  <c:v>40607</c:v>
                </c:pt>
                <c:pt idx="10">
                  <c:v>40614</c:v>
                </c:pt>
                <c:pt idx="11">
                  <c:v>40621</c:v>
                </c:pt>
                <c:pt idx="12">
                  <c:v>40628</c:v>
                </c:pt>
                <c:pt idx="13">
                  <c:v>40635</c:v>
                </c:pt>
                <c:pt idx="14">
                  <c:v>40642</c:v>
                </c:pt>
                <c:pt idx="15">
                  <c:v>40649</c:v>
                </c:pt>
                <c:pt idx="16">
                  <c:v>40656</c:v>
                </c:pt>
                <c:pt idx="17">
                  <c:v>40663</c:v>
                </c:pt>
                <c:pt idx="18">
                  <c:v>40670</c:v>
                </c:pt>
                <c:pt idx="19">
                  <c:v>40677</c:v>
                </c:pt>
                <c:pt idx="20">
                  <c:v>40684</c:v>
                </c:pt>
                <c:pt idx="21">
                  <c:v>40691</c:v>
                </c:pt>
                <c:pt idx="22">
                  <c:v>40698</c:v>
                </c:pt>
                <c:pt idx="23">
                  <c:v>40705</c:v>
                </c:pt>
                <c:pt idx="24">
                  <c:v>40712</c:v>
                </c:pt>
                <c:pt idx="25">
                  <c:v>40719</c:v>
                </c:pt>
                <c:pt idx="26">
                  <c:v>40726</c:v>
                </c:pt>
                <c:pt idx="27">
                  <c:v>40733</c:v>
                </c:pt>
                <c:pt idx="28">
                  <c:v>40740</c:v>
                </c:pt>
                <c:pt idx="29">
                  <c:v>40747</c:v>
                </c:pt>
                <c:pt idx="30">
                  <c:v>40754</c:v>
                </c:pt>
                <c:pt idx="31">
                  <c:v>40761</c:v>
                </c:pt>
                <c:pt idx="32">
                  <c:v>40768</c:v>
                </c:pt>
                <c:pt idx="33">
                  <c:v>40775</c:v>
                </c:pt>
                <c:pt idx="34">
                  <c:v>40782</c:v>
                </c:pt>
                <c:pt idx="35">
                  <c:v>40789</c:v>
                </c:pt>
                <c:pt idx="36">
                  <c:v>40796</c:v>
                </c:pt>
                <c:pt idx="37">
                  <c:v>40803</c:v>
                </c:pt>
                <c:pt idx="38">
                  <c:v>40810</c:v>
                </c:pt>
                <c:pt idx="39">
                  <c:v>40817</c:v>
                </c:pt>
                <c:pt idx="40">
                  <c:v>40824</c:v>
                </c:pt>
                <c:pt idx="41">
                  <c:v>40831</c:v>
                </c:pt>
                <c:pt idx="42">
                  <c:v>40838</c:v>
                </c:pt>
                <c:pt idx="43">
                  <c:v>40845</c:v>
                </c:pt>
                <c:pt idx="44">
                  <c:v>40852</c:v>
                </c:pt>
                <c:pt idx="45">
                  <c:v>40859</c:v>
                </c:pt>
                <c:pt idx="46">
                  <c:v>40866</c:v>
                </c:pt>
                <c:pt idx="47">
                  <c:v>40873</c:v>
                </c:pt>
                <c:pt idx="48">
                  <c:v>40880</c:v>
                </c:pt>
                <c:pt idx="49">
                  <c:v>40887</c:v>
                </c:pt>
                <c:pt idx="50">
                  <c:v>40894</c:v>
                </c:pt>
                <c:pt idx="51">
                  <c:v>40901</c:v>
                </c:pt>
                <c:pt idx="52">
                  <c:v>40908</c:v>
                </c:pt>
                <c:pt idx="53">
                  <c:v>40915</c:v>
                </c:pt>
                <c:pt idx="54">
                  <c:v>40922</c:v>
                </c:pt>
                <c:pt idx="55">
                  <c:v>40929</c:v>
                </c:pt>
                <c:pt idx="56">
                  <c:v>40936</c:v>
                </c:pt>
                <c:pt idx="57">
                  <c:v>40943</c:v>
                </c:pt>
                <c:pt idx="58">
                  <c:v>40950</c:v>
                </c:pt>
                <c:pt idx="59">
                  <c:v>40957</c:v>
                </c:pt>
                <c:pt idx="60">
                  <c:v>40964</c:v>
                </c:pt>
                <c:pt idx="61">
                  <c:v>40971</c:v>
                </c:pt>
                <c:pt idx="62">
                  <c:v>40978</c:v>
                </c:pt>
                <c:pt idx="63">
                  <c:v>40985</c:v>
                </c:pt>
                <c:pt idx="64">
                  <c:v>40992</c:v>
                </c:pt>
                <c:pt idx="65">
                  <c:v>40999</c:v>
                </c:pt>
                <c:pt idx="66">
                  <c:v>41006</c:v>
                </c:pt>
                <c:pt idx="67">
                  <c:v>41013</c:v>
                </c:pt>
                <c:pt idx="68">
                  <c:v>41020</c:v>
                </c:pt>
                <c:pt idx="69">
                  <c:v>41027</c:v>
                </c:pt>
                <c:pt idx="70">
                  <c:v>41034</c:v>
                </c:pt>
                <c:pt idx="71">
                  <c:v>41041</c:v>
                </c:pt>
                <c:pt idx="72">
                  <c:v>41048</c:v>
                </c:pt>
                <c:pt idx="73">
                  <c:v>41055</c:v>
                </c:pt>
                <c:pt idx="74">
                  <c:v>41062</c:v>
                </c:pt>
                <c:pt idx="75">
                  <c:v>41069</c:v>
                </c:pt>
                <c:pt idx="76">
                  <c:v>41076</c:v>
                </c:pt>
                <c:pt idx="77">
                  <c:v>41083</c:v>
                </c:pt>
                <c:pt idx="78">
                  <c:v>41090</c:v>
                </c:pt>
                <c:pt idx="79">
                  <c:v>41097</c:v>
                </c:pt>
                <c:pt idx="80">
                  <c:v>41104</c:v>
                </c:pt>
                <c:pt idx="81">
                  <c:v>41111</c:v>
                </c:pt>
                <c:pt idx="82">
                  <c:v>41118</c:v>
                </c:pt>
                <c:pt idx="83">
                  <c:v>41125</c:v>
                </c:pt>
                <c:pt idx="84">
                  <c:v>41132</c:v>
                </c:pt>
                <c:pt idx="85">
                  <c:v>41139</c:v>
                </c:pt>
                <c:pt idx="86">
                  <c:v>41146</c:v>
                </c:pt>
                <c:pt idx="87">
                  <c:v>41153</c:v>
                </c:pt>
                <c:pt idx="88">
                  <c:v>41160</c:v>
                </c:pt>
                <c:pt idx="89">
                  <c:v>41167</c:v>
                </c:pt>
                <c:pt idx="90">
                  <c:v>41174</c:v>
                </c:pt>
                <c:pt idx="91">
                  <c:v>41181</c:v>
                </c:pt>
                <c:pt idx="92">
                  <c:v>41188</c:v>
                </c:pt>
                <c:pt idx="93">
                  <c:v>41195</c:v>
                </c:pt>
                <c:pt idx="94">
                  <c:v>41202</c:v>
                </c:pt>
                <c:pt idx="95">
                  <c:v>41209</c:v>
                </c:pt>
                <c:pt idx="96">
                  <c:v>41216</c:v>
                </c:pt>
                <c:pt idx="97">
                  <c:v>41223</c:v>
                </c:pt>
                <c:pt idx="98">
                  <c:v>41230</c:v>
                </c:pt>
                <c:pt idx="99">
                  <c:v>41237</c:v>
                </c:pt>
                <c:pt idx="100">
                  <c:v>41244</c:v>
                </c:pt>
                <c:pt idx="101">
                  <c:v>41251</c:v>
                </c:pt>
                <c:pt idx="102">
                  <c:v>41258</c:v>
                </c:pt>
                <c:pt idx="103">
                  <c:v>41265</c:v>
                </c:pt>
                <c:pt idx="104">
                  <c:v>41272</c:v>
                </c:pt>
                <c:pt idx="105">
                  <c:v>41279</c:v>
                </c:pt>
                <c:pt idx="106">
                  <c:v>41286</c:v>
                </c:pt>
                <c:pt idx="107">
                  <c:v>41293</c:v>
                </c:pt>
                <c:pt idx="108">
                  <c:v>41300</c:v>
                </c:pt>
                <c:pt idx="109">
                  <c:v>41307</c:v>
                </c:pt>
                <c:pt idx="110">
                  <c:v>41314</c:v>
                </c:pt>
                <c:pt idx="111">
                  <c:v>41321</c:v>
                </c:pt>
                <c:pt idx="112">
                  <c:v>41328</c:v>
                </c:pt>
                <c:pt idx="113">
                  <c:v>41335</c:v>
                </c:pt>
                <c:pt idx="114">
                  <c:v>41342</c:v>
                </c:pt>
                <c:pt idx="115">
                  <c:v>41349</c:v>
                </c:pt>
                <c:pt idx="116">
                  <c:v>41356</c:v>
                </c:pt>
                <c:pt idx="117">
                  <c:v>41363</c:v>
                </c:pt>
                <c:pt idx="118">
                  <c:v>41370</c:v>
                </c:pt>
                <c:pt idx="119">
                  <c:v>41377</c:v>
                </c:pt>
                <c:pt idx="120">
                  <c:v>41384</c:v>
                </c:pt>
                <c:pt idx="121">
                  <c:v>41391</c:v>
                </c:pt>
                <c:pt idx="122">
                  <c:v>41398</c:v>
                </c:pt>
                <c:pt idx="123">
                  <c:v>41405</c:v>
                </c:pt>
                <c:pt idx="124">
                  <c:v>41412</c:v>
                </c:pt>
                <c:pt idx="125">
                  <c:v>41419</c:v>
                </c:pt>
                <c:pt idx="126">
                  <c:v>41426</c:v>
                </c:pt>
                <c:pt idx="127">
                  <c:v>41433</c:v>
                </c:pt>
                <c:pt idx="128">
                  <c:v>41440</c:v>
                </c:pt>
                <c:pt idx="129">
                  <c:v>41447</c:v>
                </c:pt>
                <c:pt idx="130">
                  <c:v>41454</c:v>
                </c:pt>
                <c:pt idx="131">
                  <c:v>41461</c:v>
                </c:pt>
                <c:pt idx="132">
                  <c:v>41468</c:v>
                </c:pt>
                <c:pt idx="133">
                  <c:v>41475</c:v>
                </c:pt>
                <c:pt idx="134">
                  <c:v>41482</c:v>
                </c:pt>
                <c:pt idx="135">
                  <c:v>41489</c:v>
                </c:pt>
                <c:pt idx="136">
                  <c:v>41496</c:v>
                </c:pt>
                <c:pt idx="137">
                  <c:v>41503</c:v>
                </c:pt>
                <c:pt idx="138">
                  <c:v>41510</c:v>
                </c:pt>
                <c:pt idx="139">
                  <c:v>41517</c:v>
                </c:pt>
                <c:pt idx="140">
                  <c:v>41524</c:v>
                </c:pt>
                <c:pt idx="141">
                  <c:v>41531</c:v>
                </c:pt>
                <c:pt idx="142">
                  <c:v>41538</c:v>
                </c:pt>
                <c:pt idx="143">
                  <c:v>41545</c:v>
                </c:pt>
                <c:pt idx="144">
                  <c:v>41552</c:v>
                </c:pt>
                <c:pt idx="145">
                  <c:v>41559</c:v>
                </c:pt>
                <c:pt idx="146">
                  <c:v>41566</c:v>
                </c:pt>
                <c:pt idx="147">
                  <c:v>41573</c:v>
                </c:pt>
                <c:pt idx="148">
                  <c:v>41580</c:v>
                </c:pt>
                <c:pt idx="149">
                  <c:v>41587</c:v>
                </c:pt>
                <c:pt idx="150">
                  <c:v>41594</c:v>
                </c:pt>
                <c:pt idx="151">
                  <c:v>41601</c:v>
                </c:pt>
                <c:pt idx="152">
                  <c:v>41608</c:v>
                </c:pt>
                <c:pt idx="153">
                  <c:v>41615</c:v>
                </c:pt>
                <c:pt idx="154">
                  <c:v>41622</c:v>
                </c:pt>
                <c:pt idx="155">
                  <c:v>41632</c:v>
                </c:pt>
                <c:pt idx="156">
                  <c:v>41636</c:v>
                </c:pt>
                <c:pt idx="157">
                  <c:v>41643</c:v>
                </c:pt>
                <c:pt idx="158">
                  <c:v>41650</c:v>
                </c:pt>
                <c:pt idx="159">
                  <c:v>41657</c:v>
                </c:pt>
                <c:pt idx="160">
                  <c:v>41664</c:v>
                </c:pt>
                <c:pt idx="161">
                  <c:v>41671</c:v>
                </c:pt>
                <c:pt idx="162">
                  <c:v>41678</c:v>
                </c:pt>
                <c:pt idx="163">
                  <c:v>41685</c:v>
                </c:pt>
                <c:pt idx="164">
                  <c:v>41692</c:v>
                </c:pt>
                <c:pt idx="165">
                  <c:v>41699</c:v>
                </c:pt>
                <c:pt idx="166">
                  <c:v>41706</c:v>
                </c:pt>
                <c:pt idx="167">
                  <c:v>41713</c:v>
                </c:pt>
                <c:pt idx="168">
                  <c:v>41720</c:v>
                </c:pt>
                <c:pt idx="169">
                  <c:v>41727</c:v>
                </c:pt>
                <c:pt idx="170">
                  <c:v>41734</c:v>
                </c:pt>
                <c:pt idx="171">
                  <c:v>41741</c:v>
                </c:pt>
                <c:pt idx="172">
                  <c:v>41748</c:v>
                </c:pt>
                <c:pt idx="173">
                  <c:v>41755</c:v>
                </c:pt>
                <c:pt idx="174">
                  <c:v>41762</c:v>
                </c:pt>
                <c:pt idx="175">
                  <c:v>41769</c:v>
                </c:pt>
                <c:pt idx="176">
                  <c:v>41776</c:v>
                </c:pt>
                <c:pt idx="177">
                  <c:v>41783</c:v>
                </c:pt>
                <c:pt idx="178">
                  <c:v>41790</c:v>
                </c:pt>
                <c:pt idx="179">
                  <c:v>41797</c:v>
                </c:pt>
                <c:pt idx="180">
                  <c:v>41804</c:v>
                </c:pt>
                <c:pt idx="181">
                  <c:v>41811</c:v>
                </c:pt>
                <c:pt idx="182">
                  <c:v>41818</c:v>
                </c:pt>
                <c:pt idx="183">
                  <c:v>41825</c:v>
                </c:pt>
                <c:pt idx="184">
                  <c:v>41832</c:v>
                </c:pt>
                <c:pt idx="185">
                  <c:v>41839</c:v>
                </c:pt>
                <c:pt idx="186">
                  <c:v>41846</c:v>
                </c:pt>
                <c:pt idx="187">
                  <c:v>41853</c:v>
                </c:pt>
                <c:pt idx="188">
                  <c:v>41860</c:v>
                </c:pt>
                <c:pt idx="189">
                  <c:v>41867</c:v>
                </c:pt>
                <c:pt idx="190">
                  <c:v>41874</c:v>
                </c:pt>
                <c:pt idx="191">
                  <c:v>41881</c:v>
                </c:pt>
                <c:pt idx="192">
                  <c:v>41888</c:v>
                </c:pt>
                <c:pt idx="193">
                  <c:v>41895</c:v>
                </c:pt>
                <c:pt idx="194">
                  <c:v>41902</c:v>
                </c:pt>
                <c:pt idx="195">
                  <c:v>41909</c:v>
                </c:pt>
                <c:pt idx="196">
                  <c:v>41916</c:v>
                </c:pt>
                <c:pt idx="197">
                  <c:v>41923</c:v>
                </c:pt>
                <c:pt idx="198">
                  <c:v>41930</c:v>
                </c:pt>
                <c:pt idx="199">
                  <c:v>41937</c:v>
                </c:pt>
                <c:pt idx="200">
                  <c:v>41944</c:v>
                </c:pt>
                <c:pt idx="201">
                  <c:v>41951</c:v>
                </c:pt>
                <c:pt idx="202">
                  <c:v>41958</c:v>
                </c:pt>
                <c:pt idx="203">
                  <c:v>41965</c:v>
                </c:pt>
                <c:pt idx="204">
                  <c:v>41972</c:v>
                </c:pt>
                <c:pt idx="205">
                  <c:v>41979</c:v>
                </c:pt>
                <c:pt idx="206">
                  <c:v>41986</c:v>
                </c:pt>
                <c:pt idx="207">
                  <c:v>41993</c:v>
                </c:pt>
                <c:pt idx="208">
                  <c:v>42000</c:v>
                </c:pt>
                <c:pt idx="209">
                  <c:v>42007</c:v>
                </c:pt>
                <c:pt idx="210">
                  <c:v>42014</c:v>
                </c:pt>
                <c:pt idx="211">
                  <c:v>42021</c:v>
                </c:pt>
                <c:pt idx="212">
                  <c:v>42028</c:v>
                </c:pt>
                <c:pt idx="213">
                  <c:v>42035</c:v>
                </c:pt>
                <c:pt idx="214">
                  <c:v>42042</c:v>
                </c:pt>
                <c:pt idx="215">
                  <c:v>42049</c:v>
                </c:pt>
                <c:pt idx="216">
                  <c:v>42056</c:v>
                </c:pt>
                <c:pt idx="217">
                  <c:v>42063</c:v>
                </c:pt>
                <c:pt idx="218">
                  <c:v>42070</c:v>
                </c:pt>
                <c:pt idx="219">
                  <c:v>42077</c:v>
                </c:pt>
                <c:pt idx="220">
                  <c:v>42084</c:v>
                </c:pt>
                <c:pt idx="221">
                  <c:v>42091</c:v>
                </c:pt>
                <c:pt idx="222">
                  <c:v>42098</c:v>
                </c:pt>
                <c:pt idx="223">
                  <c:v>42105</c:v>
                </c:pt>
                <c:pt idx="224">
                  <c:v>42112</c:v>
                </c:pt>
                <c:pt idx="225">
                  <c:v>42119</c:v>
                </c:pt>
                <c:pt idx="226">
                  <c:v>42126</c:v>
                </c:pt>
                <c:pt idx="227">
                  <c:v>42133</c:v>
                </c:pt>
                <c:pt idx="228">
                  <c:v>42140</c:v>
                </c:pt>
                <c:pt idx="229">
                  <c:v>42147</c:v>
                </c:pt>
                <c:pt idx="230">
                  <c:v>42154</c:v>
                </c:pt>
                <c:pt idx="231">
                  <c:v>42161</c:v>
                </c:pt>
                <c:pt idx="232">
                  <c:v>42168</c:v>
                </c:pt>
                <c:pt idx="233">
                  <c:v>42175</c:v>
                </c:pt>
                <c:pt idx="234">
                  <c:v>42182</c:v>
                </c:pt>
                <c:pt idx="235">
                  <c:v>42189</c:v>
                </c:pt>
                <c:pt idx="236">
                  <c:v>42196</c:v>
                </c:pt>
                <c:pt idx="237">
                  <c:v>42203</c:v>
                </c:pt>
                <c:pt idx="238">
                  <c:v>42210</c:v>
                </c:pt>
                <c:pt idx="239">
                  <c:v>42217</c:v>
                </c:pt>
                <c:pt idx="240">
                  <c:v>42224</c:v>
                </c:pt>
                <c:pt idx="241">
                  <c:v>42231</c:v>
                </c:pt>
                <c:pt idx="242">
                  <c:v>42238</c:v>
                </c:pt>
                <c:pt idx="243">
                  <c:v>42245</c:v>
                </c:pt>
                <c:pt idx="244">
                  <c:v>42252</c:v>
                </c:pt>
                <c:pt idx="245">
                  <c:v>42259</c:v>
                </c:pt>
                <c:pt idx="246">
                  <c:v>42266</c:v>
                </c:pt>
                <c:pt idx="247">
                  <c:v>42273</c:v>
                </c:pt>
                <c:pt idx="248">
                  <c:v>42280</c:v>
                </c:pt>
                <c:pt idx="249">
                  <c:v>42287</c:v>
                </c:pt>
                <c:pt idx="250">
                  <c:v>42294</c:v>
                </c:pt>
                <c:pt idx="251">
                  <c:v>42301</c:v>
                </c:pt>
                <c:pt idx="252">
                  <c:v>42308</c:v>
                </c:pt>
                <c:pt idx="253">
                  <c:v>42315</c:v>
                </c:pt>
                <c:pt idx="254">
                  <c:v>42322</c:v>
                </c:pt>
                <c:pt idx="255">
                  <c:v>42329</c:v>
                </c:pt>
                <c:pt idx="256">
                  <c:v>42336</c:v>
                </c:pt>
                <c:pt idx="257">
                  <c:v>42343</c:v>
                </c:pt>
                <c:pt idx="258">
                  <c:v>42350</c:v>
                </c:pt>
                <c:pt idx="259">
                  <c:v>42357</c:v>
                </c:pt>
                <c:pt idx="260">
                  <c:v>42364</c:v>
                </c:pt>
                <c:pt idx="261">
                  <c:v>42371</c:v>
                </c:pt>
                <c:pt idx="262">
                  <c:v>42378</c:v>
                </c:pt>
                <c:pt idx="263">
                  <c:v>42385</c:v>
                </c:pt>
                <c:pt idx="264">
                  <c:v>42392</c:v>
                </c:pt>
                <c:pt idx="265">
                  <c:v>42399</c:v>
                </c:pt>
                <c:pt idx="266">
                  <c:v>42406</c:v>
                </c:pt>
                <c:pt idx="267">
                  <c:v>42413</c:v>
                </c:pt>
                <c:pt idx="268">
                  <c:v>42420</c:v>
                </c:pt>
                <c:pt idx="269">
                  <c:v>42427</c:v>
                </c:pt>
                <c:pt idx="270">
                  <c:v>42434</c:v>
                </c:pt>
                <c:pt idx="271">
                  <c:v>42441</c:v>
                </c:pt>
                <c:pt idx="272">
                  <c:v>42448</c:v>
                </c:pt>
                <c:pt idx="273">
                  <c:v>42455</c:v>
                </c:pt>
                <c:pt idx="274">
                  <c:v>42462</c:v>
                </c:pt>
                <c:pt idx="275">
                  <c:v>42469</c:v>
                </c:pt>
                <c:pt idx="276">
                  <c:v>42476</c:v>
                </c:pt>
                <c:pt idx="277">
                  <c:v>42483</c:v>
                </c:pt>
                <c:pt idx="278">
                  <c:v>42490</c:v>
                </c:pt>
                <c:pt idx="279">
                  <c:v>42497</c:v>
                </c:pt>
                <c:pt idx="280">
                  <c:v>42504</c:v>
                </c:pt>
                <c:pt idx="281">
                  <c:v>42511</c:v>
                </c:pt>
                <c:pt idx="282">
                  <c:v>42518</c:v>
                </c:pt>
                <c:pt idx="283">
                  <c:v>42525</c:v>
                </c:pt>
                <c:pt idx="284">
                  <c:v>42532</c:v>
                </c:pt>
                <c:pt idx="285">
                  <c:v>42539</c:v>
                </c:pt>
                <c:pt idx="286">
                  <c:v>42546</c:v>
                </c:pt>
                <c:pt idx="287">
                  <c:v>42553</c:v>
                </c:pt>
                <c:pt idx="288">
                  <c:v>42560</c:v>
                </c:pt>
                <c:pt idx="289">
                  <c:v>42567</c:v>
                </c:pt>
                <c:pt idx="290">
                  <c:v>42574</c:v>
                </c:pt>
                <c:pt idx="291">
                  <c:v>42581</c:v>
                </c:pt>
                <c:pt idx="292">
                  <c:v>42588</c:v>
                </c:pt>
                <c:pt idx="293">
                  <c:v>42595</c:v>
                </c:pt>
                <c:pt idx="294">
                  <c:v>42602</c:v>
                </c:pt>
                <c:pt idx="295">
                  <c:v>42609</c:v>
                </c:pt>
                <c:pt idx="296">
                  <c:v>42616</c:v>
                </c:pt>
                <c:pt idx="297">
                  <c:v>42623</c:v>
                </c:pt>
                <c:pt idx="298">
                  <c:v>42630</c:v>
                </c:pt>
                <c:pt idx="299">
                  <c:v>42637</c:v>
                </c:pt>
                <c:pt idx="300">
                  <c:v>42644</c:v>
                </c:pt>
                <c:pt idx="301">
                  <c:v>42651</c:v>
                </c:pt>
                <c:pt idx="302">
                  <c:v>42658</c:v>
                </c:pt>
                <c:pt idx="303">
                  <c:v>42665</c:v>
                </c:pt>
                <c:pt idx="304">
                  <c:v>42672</c:v>
                </c:pt>
                <c:pt idx="305">
                  <c:v>42679</c:v>
                </c:pt>
                <c:pt idx="306">
                  <c:v>42686</c:v>
                </c:pt>
                <c:pt idx="307">
                  <c:v>42693</c:v>
                </c:pt>
                <c:pt idx="308">
                  <c:v>42700</c:v>
                </c:pt>
                <c:pt idx="309">
                  <c:v>42707</c:v>
                </c:pt>
                <c:pt idx="310">
                  <c:v>42714</c:v>
                </c:pt>
                <c:pt idx="311">
                  <c:v>42721</c:v>
                </c:pt>
                <c:pt idx="312">
                  <c:v>42728</c:v>
                </c:pt>
              </c:numCache>
            </c:numRef>
          </c:xVal>
          <c:yVal>
            <c:numRef>
              <c:f>'\Users\Dan\Desktop\Fall ''15\Lab\Projects\Jordan Lake\Data\[WeatherData_REED.xlsx]Total'!$F$3:$F$315</c:f>
              <c:numCache>
                <c:formatCode>General</c:formatCode>
                <c:ptCount val="313"/>
                <c:pt idx="5">
                  <c:v>3.305000000000001</c:v>
                </c:pt>
                <c:pt idx="6">
                  <c:v>5.5339285714285733</c:v>
                </c:pt>
                <c:pt idx="7">
                  <c:v>6.6988095238095244</c:v>
                </c:pt>
                <c:pt idx="8">
                  <c:v>5.8577380952380969</c:v>
                </c:pt>
                <c:pt idx="9">
                  <c:v>6.9946428571428623</c:v>
                </c:pt>
                <c:pt idx="10">
                  <c:v>5.7216867469879524</c:v>
                </c:pt>
                <c:pt idx="11">
                  <c:v>6.217261904761906</c:v>
                </c:pt>
                <c:pt idx="12">
                  <c:v>5.1803571428571447</c:v>
                </c:pt>
                <c:pt idx="13">
                  <c:v>6.7988095238095196</c:v>
                </c:pt>
                <c:pt idx="14">
                  <c:v>4.8119047619047626</c:v>
                </c:pt>
                <c:pt idx="15">
                  <c:v>5.7898809523809547</c:v>
                </c:pt>
                <c:pt idx="16">
                  <c:v>4.7239520958083823</c:v>
                </c:pt>
                <c:pt idx="17">
                  <c:v>4.4892215568862248</c:v>
                </c:pt>
                <c:pt idx="18">
                  <c:v>3.2011904761904773</c:v>
                </c:pt>
                <c:pt idx="19">
                  <c:v>3.1095238095238087</c:v>
                </c:pt>
                <c:pt idx="20">
                  <c:v>3.3375000000000004</c:v>
                </c:pt>
                <c:pt idx="21">
                  <c:v>3.1524096385542166</c:v>
                </c:pt>
                <c:pt idx="22">
                  <c:v>2.850595238095238</c:v>
                </c:pt>
                <c:pt idx="23">
                  <c:v>3.4047904191616767</c:v>
                </c:pt>
                <c:pt idx="24">
                  <c:v>4.8059880239520929</c:v>
                </c:pt>
                <c:pt idx="25">
                  <c:v>3.439880952380955</c:v>
                </c:pt>
                <c:pt idx="26">
                  <c:v>3.4208333333333329</c:v>
                </c:pt>
                <c:pt idx="27">
                  <c:v>4.3059523809523812</c:v>
                </c:pt>
                <c:pt idx="28">
                  <c:v>3.4934523809523816</c:v>
                </c:pt>
                <c:pt idx="29">
                  <c:v>3.0738095238095244</c:v>
                </c:pt>
                <c:pt idx="30">
                  <c:v>3.6778443113772465</c:v>
                </c:pt>
                <c:pt idx="31">
                  <c:v>3.9718562874251493</c:v>
                </c:pt>
                <c:pt idx="32">
                  <c:v>3.1131736526946105</c:v>
                </c:pt>
                <c:pt idx="33">
                  <c:v>3.4785714285714286</c:v>
                </c:pt>
                <c:pt idx="34">
                  <c:v>5.2808383233532963</c:v>
                </c:pt>
                <c:pt idx="35">
                  <c:v>2.9309523809523808</c:v>
                </c:pt>
                <c:pt idx="36">
                  <c:v>2.7892857142857141</c:v>
                </c:pt>
                <c:pt idx="37">
                  <c:v>2.7512048192771079</c:v>
                </c:pt>
                <c:pt idx="38">
                  <c:v>3.1107142857142867</c:v>
                </c:pt>
                <c:pt idx="39">
                  <c:v>4.8043478260869588</c:v>
                </c:pt>
                <c:pt idx="40">
                  <c:v>3.8155688622754509</c:v>
                </c:pt>
                <c:pt idx="41">
                  <c:v>4.3327380952380929</c:v>
                </c:pt>
                <c:pt idx="42">
                  <c:v>3.4335365853658524</c:v>
                </c:pt>
                <c:pt idx="43">
                  <c:v>4.0053571428571413</c:v>
                </c:pt>
                <c:pt idx="44">
                  <c:v>3.7457831325301201</c:v>
                </c:pt>
                <c:pt idx="45">
                  <c:v>4.4233532934131743</c:v>
                </c:pt>
                <c:pt idx="46">
                  <c:v>4.4672619047619042</c:v>
                </c:pt>
                <c:pt idx="47">
                  <c:v>4.7732142857142863</c:v>
                </c:pt>
                <c:pt idx="48">
                  <c:v>3.9988095238095247</c:v>
                </c:pt>
                <c:pt idx="49">
                  <c:v>3.8797619047619052</c:v>
                </c:pt>
                <c:pt idx="50">
                  <c:v>4.7386904761904756</c:v>
                </c:pt>
                <c:pt idx="51">
                  <c:v>4.9658682634730553</c:v>
                </c:pt>
                <c:pt idx="52">
                  <c:v>6.9398809523809488</c:v>
                </c:pt>
                <c:pt idx="53">
                  <c:v>5.2113095238095237</c:v>
                </c:pt>
                <c:pt idx="54">
                  <c:v>5.137500000000002</c:v>
                </c:pt>
                <c:pt idx="55">
                  <c:v>4.8434523809523817</c:v>
                </c:pt>
                <c:pt idx="56">
                  <c:v>5.4202380952380969</c:v>
                </c:pt>
                <c:pt idx="57">
                  <c:v>3.232738095238096</c:v>
                </c:pt>
                <c:pt idx="58">
                  <c:v>6.3946428571428555</c:v>
                </c:pt>
                <c:pt idx="59">
                  <c:v>5.977976190476193</c:v>
                </c:pt>
                <c:pt idx="60">
                  <c:v>5.7035714285714292</c:v>
                </c:pt>
                <c:pt idx="61">
                  <c:v>6.0672619047619047</c:v>
                </c:pt>
                <c:pt idx="62">
                  <c:v>4.1838323353293418</c:v>
                </c:pt>
                <c:pt idx="63">
                  <c:v>3.0833333333333335</c:v>
                </c:pt>
                <c:pt idx="64">
                  <c:v>5.54285714285714</c:v>
                </c:pt>
                <c:pt idx="65">
                  <c:v>4.4059523809523835</c:v>
                </c:pt>
                <c:pt idx="66">
                  <c:v>5.3148809523809515</c:v>
                </c:pt>
                <c:pt idx="67">
                  <c:v>4.0988095238095257</c:v>
                </c:pt>
                <c:pt idx="68">
                  <c:v>5.2749999999999977</c:v>
                </c:pt>
                <c:pt idx="69">
                  <c:v>3.9434523809523818</c:v>
                </c:pt>
                <c:pt idx="70">
                  <c:v>4.5113772455089842</c:v>
                </c:pt>
                <c:pt idx="71">
                  <c:v>3.3624999999999998</c:v>
                </c:pt>
                <c:pt idx="72">
                  <c:v>3.1738095238095241</c:v>
                </c:pt>
                <c:pt idx="73">
                  <c:v>3.4946428571428561</c:v>
                </c:pt>
                <c:pt idx="74">
                  <c:v>4.1892857142857149</c:v>
                </c:pt>
                <c:pt idx="75">
                  <c:v>3.6886904761904753</c:v>
                </c:pt>
                <c:pt idx="76">
                  <c:v>3.0589285714285706</c:v>
                </c:pt>
                <c:pt idx="77">
                  <c:v>3.7916666666666674</c:v>
                </c:pt>
                <c:pt idx="78">
                  <c:v>3.1898809523809515</c:v>
                </c:pt>
                <c:pt idx="79">
                  <c:v>3.0437125748502996</c:v>
                </c:pt>
                <c:pt idx="80">
                  <c:v>3.6410714285714296</c:v>
                </c:pt>
                <c:pt idx="81">
                  <c:v>3.7630952380952363</c:v>
                </c:pt>
                <c:pt idx="82">
                  <c:v>2.9065476190476183</c:v>
                </c:pt>
                <c:pt idx="83">
                  <c:v>3.1565476190476196</c:v>
                </c:pt>
                <c:pt idx="84">
                  <c:v>2.6964285714285712</c:v>
                </c:pt>
                <c:pt idx="85">
                  <c:v>2.8392857142857157</c:v>
                </c:pt>
                <c:pt idx="86">
                  <c:v>3.242857142857142</c:v>
                </c:pt>
                <c:pt idx="87">
                  <c:v>3.1544910179640708</c:v>
                </c:pt>
                <c:pt idx="88">
                  <c:v>2.7753246753246743</c:v>
                </c:pt>
                <c:pt idx="89">
                  <c:v>2.9921686746987963</c:v>
                </c:pt>
                <c:pt idx="90">
                  <c:v>2.8083333333333327</c:v>
                </c:pt>
                <c:pt idx="91">
                  <c:v>2.8017964071856287</c:v>
                </c:pt>
                <c:pt idx="92">
                  <c:v>4.0448484848484849</c:v>
                </c:pt>
                <c:pt idx="93">
                  <c:v>2.912962962962963</c:v>
                </c:pt>
                <c:pt idx="94">
                  <c:v>2.5006451612903233</c:v>
                </c:pt>
                <c:pt idx="95">
                  <c:v>8.1934523809523867</c:v>
                </c:pt>
                <c:pt idx="96">
                  <c:v>4.0626506024096383</c:v>
                </c:pt>
                <c:pt idx="97">
                  <c:v>3.5612121212121202</c:v>
                </c:pt>
                <c:pt idx="98">
                  <c:v>4.3563291139240503</c:v>
                </c:pt>
                <c:pt idx="99">
                  <c:v>4.0422619047619079</c:v>
                </c:pt>
                <c:pt idx="100">
                  <c:v>3.5696428571428567</c:v>
                </c:pt>
                <c:pt idx="101">
                  <c:v>4.3920731707317087</c:v>
                </c:pt>
                <c:pt idx="102">
                  <c:v>5.9254545454545458</c:v>
                </c:pt>
                <c:pt idx="103">
                  <c:v>5.8071856287425163</c:v>
                </c:pt>
                <c:pt idx="104">
                  <c:v>5.1255952380952365</c:v>
                </c:pt>
                <c:pt idx="105">
                  <c:v>3.2321428571428563</c:v>
                </c:pt>
                <c:pt idx="106">
                  <c:v>4.3289156626506076</c:v>
                </c:pt>
                <c:pt idx="107">
                  <c:v>4.9655844155844155</c:v>
                </c:pt>
                <c:pt idx="108">
                  <c:v>6.2266233766233743</c:v>
                </c:pt>
                <c:pt idx="109">
                  <c:v>5.7333333333333361</c:v>
                </c:pt>
                <c:pt idx="110">
                  <c:v>4.3684523809523812</c:v>
                </c:pt>
                <c:pt idx="111">
                  <c:v>5.6089285714285673</c:v>
                </c:pt>
                <c:pt idx="112">
                  <c:v>5.991071428571427</c:v>
                </c:pt>
                <c:pt idx="113">
                  <c:v>8.2017964071856255</c:v>
                </c:pt>
                <c:pt idx="114">
                  <c:v>6.400602409638557</c:v>
                </c:pt>
                <c:pt idx="115">
                  <c:v>7.1083333333333298</c:v>
                </c:pt>
                <c:pt idx="116">
                  <c:v>6.3351190476190471</c:v>
                </c:pt>
                <c:pt idx="117">
                  <c:v>5.0514970059880184</c:v>
                </c:pt>
                <c:pt idx="118">
                  <c:v>5.2059880239520941</c:v>
                </c:pt>
                <c:pt idx="119">
                  <c:v>4.3410714285714276</c:v>
                </c:pt>
                <c:pt idx="120">
                  <c:v>4.9732142857142856</c:v>
                </c:pt>
                <c:pt idx="121">
                  <c:v>4.2529761904761916</c:v>
                </c:pt>
                <c:pt idx="122">
                  <c:v>5.0767857142857151</c:v>
                </c:pt>
                <c:pt idx="123">
                  <c:v>4.1726190476190466</c:v>
                </c:pt>
                <c:pt idx="124">
                  <c:v>4.0114457831325296</c:v>
                </c:pt>
                <c:pt idx="125">
                  <c:v>3.5136904761904759</c:v>
                </c:pt>
                <c:pt idx="126">
                  <c:v>4.2732142857142854</c:v>
                </c:pt>
                <c:pt idx="127">
                  <c:v>4.2226190476190455</c:v>
                </c:pt>
                <c:pt idx="128">
                  <c:v>3.8119047619047612</c:v>
                </c:pt>
                <c:pt idx="129">
                  <c:v>3.7071428571428555</c:v>
                </c:pt>
                <c:pt idx="130">
                  <c:v>3.5166666666666679</c:v>
                </c:pt>
                <c:pt idx="131">
                  <c:v>2.6434523809523811</c:v>
                </c:pt>
                <c:pt idx="132">
                  <c:v>3.1592356687898091</c:v>
                </c:pt>
                <c:pt idx="133">
                  <c:v>2.7857142857142865</c:v>
                </c:pt>
                <c:pt idx="134">
                  <c:v>1.8777777777777784</c:v>
                </c:pt>
                <c:pt idx="135">
                  <c:v>2.0426751592356696</c:v>
                </c:pt>
                <c:pt idx="136">
                  <c:v>2.0648809523809519</c:v>
                </c:pt>
                <c:pt idx="137">
                  <c:v>2.5690476190476206</c:v>
                </c:pt>
                <c:pt idx="138">
                  <c:v>2.9976190476190485</c:v>
                </c:pt>
                <c:pt idx="139">
                  <c:v>2.9345238095238089</c:v>
                </c:pt>
                <c:pt idx="140">
                  <c:v>2.6011904761904754</c:v>
                </c:pt>
                <c:pt idx="141">
                  <c:v>2.6744047619047615</c:v>
                </c:pt>
                <c:pt idx="142">
                  <c:v>2.0613095238095247</c:v>
                </c:pt>
                <c:pt idx="143">
                  <c:v>1.4601190476190475</c:v>
                </c:pt>
                <c:pt idx="144">
                  <c:v>4.9386904761904775</c:v>
                </c:pt>
                <c:pt idx="145">
                  <c:v>2.9565476190476194</c:v>
                </c:pt>
                <c:pt idx="146">
                  <c:v>3.1476190476190475</c:v>
                </c:pt>
                <c:pt idx="147">
                  <c:v>2.3196428571428571</c:v>
                </c:pt>
                <c:pt idx="148">
                  <c:v>3.6821428571428561</c:v>
                </c:pt>
                <c:pt idx="149">
                  <c:v>3.4803571428571436</c:v>
                </c:pt>
                <c:pt idx="150">
                  <c:v>3.8678571428571424</c:v>
                </c:pt>
                <c:pt idx="151">
                  <c:v>5.9970238095238084</c:v>
                </c:pt>
                <c:pt idx="152">
                  <c:v>2.4630952380952382</c:v>
                </c:pt>
                <c:pt idx="153">
                  <c:v>3.9166666666666661</c:v>
                </c:pt>
                <c:pt idx="154">
                  <c:v>4.4375000000000009</c:v>
                </c:pt>
                <c:pt idx="155">
                  <c:v>4.1910714285714281</c:v>
                </c:pt>
                <c:pt idx="156">
                  <c:v>3.9440476190476184</c:v>
                </c:pt>
                <c:pt idx="157">
                  <c:v>5.0029761904761925</c:v>
                </c:pt>
                <c:pt idx="158">
                  <c:v>4.5738095238095235</c:v>
                </c:pt>
                <c:pt idx="159">
                  <c:v>5.6541666666666703</c:v>
                </c:pt>
                <c:pt idx="160">
                  <c:v>4.699404761904761</c:v>
                </c:pt>
                <c:pt idx="161">
                  <c:v>4.2190476190476165</c:v>
                </c:pt>
                <c:pt idx="162">
                  <c:v>3.8154761904761885</c:v>
                </c:pt>
                <c:pt idx="163">
                  <c:v>5.208333333333333</c:v>
                </c:pt>
                <c:pt idx="164">
                  <c:v>4.4208333333333334</c:v>
                </c:pt>
                <c:pt idx="165">
                  <c:v>5.7279720279720259</c:v>
                </c:pt>
                <c:pt idx="166">
                  <c:v>6.0125748502994032</c:v>
                </c:pt>
                <c:pt idx="167">
                  <c:v>5.118452380952383</c:v>
                </c:pt>
                <c:pt idx="168">
                  <c:v>5.0517857142857148</c:v>
                </c:pt>
                <c:pt idx="169">
                  <c:v>5.4523809523809508</c:v>
                </c:pt>
                <c:pt idx="170">
                  <c:v>5.3065476190476186</c:v>
                </c:pt>
                <c:pt idx="171">
                  <c:v>5.0327380952380931</c:v>
                </c:pt>
                <c:pt idx="172">
                  <c:v>5.2386904761904765</c:v>
                </c:pt>
                <c:pt idx="173">
                  <c:v>4.2744047619047603</c:v>
                </c:pt>
                <c:pt idx="174">
                  <c:v>3.8541666666666674</c:v>
                </c:pt>
                <c:pt idx="175">
                  <c:v>3.578571428571427</c:v>
                </c:pt>
                <c:pt idx="176">
                  <c:v>3.5577380952380957</c:v>
                </c:pt>
                <c:pt idx="177">
                  <c:v>2.9101190476190464</c:v>
                </c:pt>
                <c:pt idx="178">
                  <c:v>3.1821428571428565</c:v>
                </c:pt>
                <c:pt idx="179">
                  <c:v>2.2636904761904768</c:v>
                </c:pt>
                <c:pt idx="180">
                  <c:v>2.9755952380952375</c:v>
                </c:pt>
                <c:pt idx="181">
                  <c:v>2.5648809523809524</c:v>
                </c:pt>
                <c:pt idx="182">
                  <c:v>3.9309523809523808</c:v>
                </c:pt>
                <c:pt idx="183">
                  <c:v>2.8148809523809519</c:v>
                </c:pt>
                <c:pt idx="184">
                  <c:v>2.420238095238096</c:v>
                </c:pt>
                <c:pt idx="185">
                  <c:v>2.3630952380952372</c:v>
                </c:pt>
                <c:pt idx="186">
                  <c:v>3.0767857142857142</c:v>
                </c:pt>
                <c:pt idx="187">
                  <c:v>1.8732142857142857</c:v>
                </c:pt>
                <c:pt idx="188">
                  <c:v>3.9827380952380973</c:v>
                </c:pt>
                <c:pt idx="189">
                  <c:v>1.7535714285714294</c:v>
                </c:pt>
                <c:pt idx="190">
                  <c:v>2.9392857142857141</c:v>
                </c:pt>
                <c:pt idx="191">
                  <c:v>2.2351190476190474</c:v>
                </c:pt>
                <c:pt idx="192">
                  <c:v>2.969642857142857</c:v>
                </c:pt>
                <c:pt idx="193">
                  <c:v>3.0511904761904769</c:v>
                </c:pt>
                <c:pt idx="194">
                  <c:v>3.4654761904761902</c:v>
                </c:pt>
                <c:pt idx="195">
                  <c:v>1.1089285714285708</c:v>
                </c:pt>
                <c:pt idx="196">
                  <c:v>3.5630952380952374</c:v>
                </c:pt>
                <c:pt idx="197">
                  <c:v>3.6357142857142861</c:v>
                </c:pt>
                <c:pt idx="198">
                  <c:v>5.2928571428571383</c:v>
                </c:pt>
                <c:pt idx="199">
                  <c:v>3.0809523809523798</c:v>
                </c:pt>
                <c:pt idx="200">
                  <c:v>5.5077380952380963</c:v>
                </c:pt>
                <c:pt idx="201">
                  <c:v>3.0035714285714286</c:v>
                </c:pt>
                <c:pt idx="202">
                  <c:v>4.1428571428571423</c:v>
                </c:pt>
                <c:pt idx="203">
                  <c:v>4.0559523809523785</c:v>
                </c:pt>
                <c:pt idx="204">
                  <c:v>3.2184523809523813</c:v>
                </c:pt>
                <c:pt idx="205">
                  <c:v>6.1625000000000014</c:v>
                </c:pt>
                <c:pt idx="206">
                  <c:v>3.2309523809523819</c:v>
                </c:pt>
                <c:pt idx="207">
                  <c:v>3.6244047619047617</c:v>
                </c:pt>
                <c:pt idx="208">
                  <c:v>2.9422619047619052</c:v>
                </c:pt>
                <c:pt idx="209">
                  <c:v>5.586904761904762</c:v>
                </c:pt>
                <c:pt idx="210">
                  <c:v>4.0113095238095244</c:v>
                </c:pt>
                <c:pt idx="211">
                  <c:v>4.1363095238095227</c:v>
                </c:pt>
                <c:pt idx="212">
                  <c:v>5.9684523809523808</c:v>
                </c:pt>
                <c:pt idx="213">
                  <c:v>5.6386904761904768</c:v>
                </c:pt>
                <c:pt idx="214">
                  <c:v>6.2511904761904749</c:v>
                </c:pt>
                <c:pt idx="215">
                  <c:v>7.8119047619047626</c:v>
                </c:pt>
                <c:pt idx="216">
                  <c:v>3.7326666666666686</c:v>
                </c:pt>
                <c:pt idx="217">
                  <c:v>5.0809523809523816</c:v>
                </c:pt>
                <c:pt idx="218">
                  <c:v>3.9363095238095243</c:v>
                </c:pt>
                <c:pt idx="219">
                  <c:v>5.1625000000000014</c:v>
                </c:pt>
                <c:pt idx="220">
                  <c:v>4.3892857142857151</c:v>
                </c:pt>
                <c:pt idx="221">
                  <c:v>4.5357142857142874</c:v>
                </c:pt>
                <c:pt idx="222">
                  <c:v>3.2130952380952373</c:v>
                </c:pt>
                <c:pt idx="223">
                  <c:v>2.4339285714285701</c:v>
                </c:pt>
                <c:pt idx="224">
                  <c:v>3.4005952380952387</c:v>
                </c:pt>
                <c:pt idx="225">
                  <c:v>2.1131736526946114</c:v>
                </c:pt>
                <c:pt idx="226">
                  <c:v>3.5160714285714287</c:v>
                </c:pt>
                <c:pt idx="227">
                  <c:v>5.1226190476190467</c:v>
                </c:pt>
                <c:pt idx="228">
                  <c:v>3.9648809523809527</c:v>
                </c:pt>
                <c:pt idx="229">
                  <c:v>3.0535714285714279</c:v>
                </c:pt>
                <c:pt idx="230">
                  <c:v>2.9357142857142859</c:v>
                </c:pt>
                <c:pt idx="231">
                  <c:v>3.7488095238095247</c:v>
                </c:pt>
                <c:pt idx="232">
                  <c:v>3.6916666666666669</c:v>
                </c:pt>
                <c:pt idx="233">
                  <c:v>3.3666666666666663</c:v>
                </c:pt>
                <c:pt idx="234">
                  <c:v>3.384523809523809</c:v>
                </c:pt>
                <c:pt idx="235">
                  <c:v>3.172619047619047</c:v>
                </c:pt>
                <c:pt idx="236">
                  <c:v>3.5488095238095241</c:v>
                </c:pt>
                <c:pt idx="237">
                  <c:v>3.2398809523809535</c:v>
                </c:pt>
                <c:pt idx="238">
                  <c:v>2.5380952380952388</c:v>
                </c:pt>
                <c:pt idx="239">
                  <c:v>3.0095238095238082</c:v>
                </c:pt>
                <c:pt idx="240">
                  <c:v>3.0476190476190483</c:v>
                </c:pt>
                <c:pt idx="241">
                  <c:v>2.3982142857142863</c:v>
                </c:pt>
                <c:pt idx="242">
                  <c:v>2.6791666666666663</c:v>
                </c:pt>
                <c:pt idx="243">
                  <c:v>2.0482142857142853</c:v>
                </c:pt>
                <c:pt idx="244">
                  <c:v>2.8095238095238098</c:v>
                </c:pt>
                <c:pt idx="245">
                  <c:v>2.8928571428571437</c:v>
                </c:pt>
                <c:pt idx="246">
                  <c:v>4.3458333333333341</c:v>
                </c:pt>
                <c:pt idx="247">
                  <c:v>5.0672619047619083</c:v>
                </c:pt>
                <c:pt idx="248">
                  <c:v>3.7154761904761906</c:v>
                </c:pt>
                <c:pt idx="249">
                  <c:v>3.2136904761904765</c:v>
                </c:pt>
                <c:pt idx="250">
                  <c:v>2.7517857142857123</c:v>
                </c:pt>
                <c:pt idx="251">
                  <c:v>4.3910714285714283</c:v>
                </c:pt>
                <c:pt idx="252">
                  <c:v>2.6476190476190484</c:v>
                </c:pt>
                <c:pt idx="253">
                  <c:v>5.0630952380952339</c:v>
                </c:pt>
                <c:pt idx="254">
                  <c:v>4.1541666666666668</c:v>
                </c:pt>
                <c:pt idx="255">
                  <c:v>2.9333333333333322</c:v>
                </c:pt>
                <c:pt idx="256">
                  <c:v>3.8047619047619072</c:v>
                </c:pt>
                <c:pt idx="257">
                  <c:v>2.7636904761904768</c:v>
                </c:pt>
                <c:pt idx="258">
                  <c:v>4.4696428571428566</c:v>
                </c:pt>
                <c:pt idx="259">
                  <c:v>4.0642857142857149</c:v>
                </c:pt>
                <c:pt idx="260">
                  <c:v>4.2178571428571434</c:v>
                </c:pt>
                <c:pt idx="261">
                  <c:v>4.9005952380952387</c:v>
                </c:pt>
                <c:pt idx="262">
                  <c:v>5.85</c:v>
                </c:pt>
                <c:pt idx="263">
                  <c:v>5.3880952380952385</c:v>
                </c:pt>
                <c:pt idx="264">
                  <c:v>3.7140243902439027</c:v>
                </c:pt>
                <c:pt idx="265">
                  <c:v>5.6595238095238081</c:v>
                </c:pt>
                <c:pt idx="266">
                  <c:v>5.6446428571428582</c:v>
                </c:pt>
                <c:pt idx="267">
                  <c:v>5.6880952380952383</c:v>
                </c:pt>
                <c:pt idx="268">
                  <c:v>6.5863095238095255</c:v>
                </c:pt>
                <c:pt idx="269">
                  <c:v>5.8732142857142895</c:v>
                </c:pt>
                <c:pt idx="270">
                  <c:v>4.9708333333333332</c:v>
                </c:pt>
                <c:pt idx="271">
                  <c:v>4.2660714285714292</c:v>
                </c:pt>
                <c:pt idx="272">
                  <c:v>5.7267857142857155</c:v>
                </c:pt>
                <c:pt idx="273">
                  <c:v>5.1648809523809538</c:v>
                </c:pt>
                <c:pt idx="274">
                  <c:v>6.5154761904761882</c:v>
                </c:pt>
                <c:pt idx="275">
                  <c:v>6.145833333333333</c:v>
                </c:pt>
                <c:pt idx="276">
                  <c:v>4.1541666666666668</c:v>
                </c:pt>
                <c:pt idx="277">
                  <c:v>3.9712574850299389</c:v>
                </c:pt>
                <c:pt idx="278">
                  <c:v>5.0196428571428564</c:v>
                </c:pt>
                <c:pt idx="279">
                  <c:v>3.9958333333333309</c:v>
                </c:pt>
                <c:pt idx="280">
                  <c:v>4.0172619047619049</c:v>
                </c:pt>
                <c:pt idx="281">
                  <c:v>3.9482142857142848</c:v>
                </c:pt>
                <c:pt idx="282">
                  <c:v>3.0476190476190474</c:v>
                </c:pt>
                <c:pt idx="283">
                  <c:v>4.0208333333333304</c:v>
                </c:pt>
                <c:pt idx="284">
                  <c:v>3.9922619047619063</c:v>
                </c:pt>
                <c:pt idx="285">
                  <c:v>3.4148809523809525</c:v>
                </c:pt>
                <c:pt idx="286">
                  <c:v>2.8976190476190467</c:v>
                </c:pt>
                <c:pt idx="287">
                  <c:v>4.1934131736526954</c:v>
                </c:pt>
                <c:pt idx="288">
                  <c:v>3.2226190476190495</c:v>
                </c:pt>
                <c:pt idx="289">
                  <c:v>2.8107142857142859</c:v>
                </c:pt>
                <c:pt idx="290">
                  <c:v>2.9821428571428554</c:v>
                </c:pt>
                <c:pt idx="291">
                  <c:v>3.0127906976744181</c:v>
                </c:pt>
                <c:pt idx="292">
                  <c:v>2.67</c:v>
                </c:pt>
                <c:pt idx="293">
                  <c:v>3.003571428571429</c:v>
                </c:pt>
                <c:pt idx="294">
                  <c:v>2.8870229007633585</c:v>
                </c:pt>
                <c:pt idx="295">
                  <c:v>4.5378378378378379</c:v>
                </c:pt>
                <c:pt idx="296">
                  <c:v>3.9148809523809525</c:v>
                </c:pt>
                <c:pt idx="297">
                  <c:v>3.5285714285714249</c:v>
                </c:pt>
                <c:pt idx="298">
                  <c:v>4.0267857142857135</c:v>
                </c:pt>
                <c:pt idx="299">
                  <c:v>3.7744047619047598</c:v>
                </c:pt>
                <c:pt idx="300">
                  <c:v>3.2958333333333343</c:v>
                </c:pt>
                <c:pt idx="301">
                  <c:v>4.6672619047619035</c:v>
                </c:pt>
                <c:pt idx="302">
                  <c:v>3.1857142857142842</c:v>
                </c:pt>
                <c:pt idx="303">
                  <c:v>4.3642857142857157</c:v>
                </c:pt>
                <c:pt idx="304">
                  <c:v>3.1273809523809537</c:v>
                </c:pt>
                <c:pt idx="305">
                  <c:v>3.9553571428571441</c:v>
                </c:pt>
                <c:pt idx="306">
                  <c:v>2.9327380952380948</c:v>
                </c:pt>
                <c:pt idx="307">
                  <c:v>4.6619047619047631</c:v>
                </c:pt>
                <c:pt idx="308">
                  <c:v>5.054166666666668</c:v>
                </c:pt>
                <c:pt idx="309">
                  <c:v>4.9267857142857121</c:v>
                </c:pt>
                <c:pt idx="310">
                  <c:v>4.1029761904761894</c:v>
                </c:pt>
                <c:pt idx="311">
                  <c:v>4.4398809523809524</c:v>
                </c:pt>
                <c:pt idx="312">
                  <c:v>5.086904761904762</c:v>
                </c:pt>
              </c:numCache>
            </c:numRef>
          </c:yVal>
          <c:smooth val="1"/>
          <c:extLst>
            <c:ext xmlns:c16="http://schemas.microsoft.com/office/drawing/2014/chart" uri="{C3380CC4-5D6E-409C-BE32-E72D297353CC}">
              <c16:uniqueId val="{00000000-1CE8-4F05-91A5-40C1B3337B8A}"/>
            </c:ext>
          </c:extLst>
        </c:ser>
        <c:dLbls>
          <c:showLegendKey val="0"/>
          <c:showVal val="0"/>
          <c:showCatName val="0"/>
          <c:showSerName val="0"/>
          <c:showPercent val="0"/>
          <c:showBubbleSize val="0"/>
        </c:dLbls>
        <c:axId val="319488352"/>
        <c:axId val="319484824"/>
      </c:scatterChart>
      <c:valAx>
        <c:axId val="319488352"/>
        <c:scaling>
          <c:orientation val="minMax"/>
          <c:max val="42744"/>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4824"/>
        <c:crosses val="autoZero"/>
        <c:crossBetween val="midCat"/>
        <c:majorUnit val="366"/>
        <c:minorUnit val="183"/>
      </c:valAx>
      <c:valAx>
        <c:axId val="319484824"/>
        <c:scaling>
          <c:orientation val="minMax"/>
          <c:max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Wind speed (m s</a:t>
                </a:r>
                <a:r>
                  <a:rPr lang="en-US" sz="1200" baseline="30000">
                    <a:latin typeface="Times New Roman" panose="02020603050405020304" pitchFamily="18" charset="0"/>
                    <a:cs typeface="Times New Roman" panose="02020603050405020304" pitchFamily="18" charset="0"/>
                  </a:rPr>
                  <a:t>-1</a:t>
                </a:r>
                <a:r>
                  <a:rPr lang="en-US" sz="1200">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8352"/>
        <c:crosses val="autoZero"/>
        <c:crossBetween val="midCat"/>
        <c:majorUnit val="2.5"/>
        <c:minorUnit val="1.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none"/>
          </c:marker>
          <c:xVal>
            <c:numRef>
              <c:f>'\Users\Dan\Desktop\Fall ''15\Lab\Projects\Jordan Lake\Data\[Overall river flows weekly data.xlsx]Overall'!$A$2:$A$314</c:f>
              <c:numCache>
                <c:formatCode>General</c:formatCode>
                <c:ptCount val="313"/>
                <c:pt idx="0">
                  <c:v>40544</c:v>
                </c:pt>
                <c:pt idx="1">
                  <c:v>40551</c:v>
                </c:pt>
                <c:pt idx="2">
                  <c:v>40558</c:v>
                </c:pt>
                <c:pt idx="3">
                  <c:v>40565</c:v>
                </c:pt>
                <c:pt idx="4">
                  <c:v>40572</c:v>
                </c:pt>
                <c:pt idx="5">
                  <c:v>40579</c:v>
                </c:pt>
                <c:pt idx="6">
                  <c:v>40586</c:v>
                </c:pt>
                <c:pt idx="7">
                  <c:v>40593</c:v>
                </c:pt>
                <c:pt idx="8">
                  <c:v>40600</c:v>
                </c:pt>
                <c:pt idx="9">
                  <c:v>40607</c:v>
                </c:pt>
                <c:pt idx="10">
                  <c:v>40614</c:v>
                </c:pt>
                <c:pt idx="11">
                  <c:v>40621</c:v>
                </c:pt>
                <c:pt idx="12">
                  <c:v>40628</c:v>
                </c:pt>
                <c:pt idx="13">
                  <c:v>40635</c:v>
                </c:pt>
                <c:pt idx="14">
                  <c:v>40642</c:v>
                </c:pt>
                <c:pt idx="15">
                  <c:v>40649</c:v>
                </c:pt>
                <c:pt idx="16">
                  <c:v>40656</c:v>
                </c:pt>
                <c:pt idx="17">
                  <c:v>40663</c:v>
                </c:pt>
                <c:pt idx="18">
                  <c:v>40670</c:v>
                </c:pt>
                <c:pt idx="19">
                  <c:v>40677</c:v>
                </c:pt>
                <c:pt idx="20">
                  <c:v>40684</c:v>
                </c:pt>
                <c:pt idx="21">
                  <c:v>40691</c:v>
                </c:pt>
                <c:pt idx="22">
                  <c:v>40698</c:v>
                </c:pt>
                <c:pt idx="23">
                  <c:v>40705</c:v>
                </c:pt>
                <c:pt idx="24">
                  <c:v>40712</c:v>
                </c:pt>
                <c:pt idx="25">
                  <c:v>40719</c:v>
                </c:pt>
                <c:pt idx="26">
                  <c:v>40726</c:v>
                </c:pt>
                <c:pt idx="27">
                  <c:v>40733</c:v>
                </c:pt>
                <c:pt idx="28">
                  <c:v>40740</c:v>
                </c:pt>
                <c:pt idx="29">
                  <c:v>40747</c:v>
                </c:pt>
                <c:pt idx="30">
                  <c:v>40754</c:v>
                </c:pt>
                <c:pt idx="31">
                  <c:v>40761</c:v>
                </c:pt>
                <c:pt idx="32">
                  <c:v>40768</c:v>
                </c:pt>
                <c:pt idx="33">
                  <c:v>40775</c:v>
                </c:pt>
                <c:pt idx="34">
                  <c:v>40782</c:v>
                </c:pt>
                <c:pt idx="35">
                  <c:v>40789</c:v>
                </c:pt>
                <c:pt idx="36">
                  <c:v>40796</c:v>
                </c:pt>
                <c:pt idx="37">
                  <c:v>40803</c:v>
                </c:pt>
                <c:pt idx="38">
                  <c:v>40810</c:v>
                </c:pt>
                <c:pt idx="39">
                  <c:v>40817</c:v>
                </c:pt>
                <c:pt idx="40">
                  <c:v>40824</c:v>
                </c:pt>
                <c:pt idx="41">
                  <c:v>40831</c:v>
                </c:pt>
                <c:pt idx="42">
                  <c:v>40838</c:v>
                </c:pt>
                <c:pt idx="43">
                  <c:v>40845</c:v>
                </c:pt>
                <c:pt idx="44">
                  <c:v>40852</c:v>
                </c:pt>
                <c:pt idx="45">
                  <c:v>40859</c:v>
                </c:pt>
                <c:pt idx="46">
                  <c:v>40866</c:v>
                </c:pt>
                <c:pt idx="47">
                  <c:v>40873</c:v>
                </c:pt>
                <c:pt idx="48">
                  <c:v>40880</c:v>
                </c:pt>
                <c:pt idx="49">
                  <c:v>40887</c:v>
                </c:pt>
                <c:pt idx="50">
                  <c:v>40894</c:v>
                </c:pt>
                <c:pt idx="51">
                  <c:v>40901</c:v>
                </c:pt>
                <c:pt idx="52">
                  <c:v>40908</c:v>
                </c:pt>
                <c:pt idx="53">
                  <c:v>40915</c:v>
                </c:pt>
                <c:pt idx="54">
                  <c:v>40922</c:v>
                </c:pt>
                <c:pt idx="55">
                  <c:v>40929</c:v>
                </c:pt>
                <c:pt idx="56">
                  <c:v>40936</c:v>
                </c:pt>
                <c:pt idx="57">
                  <c:v>40943</c:v>
                </c:pt>
                <c:pt idx="58">
                  <c:v>40950</c:v>
                </c:pt>
                <c:pt idx="59">
                  <c:v>40957</c:v>
                </c:pt>
                <c:pt idx="60">
                  <c:v>40964</c:v>
                </c:pt>
                <c:pt idx="61">
                  <c:v>40971</c:v>
                </c:pt>
                <c:pt idx="62">
                  <c:v>40978</c:v>
                </c:pt>
                <c:pt idx="63">
                  <c:v>40985</c:v>
                </c:pt>
                <c:pt idx="64">
                  <c:v>40992</c:v>
                </c:pt>
                <c:pt idx="65">
                  <c:v>40999</c:v>
                </c:pt>
                <c:pt idx="66">
                  <c:v>41006</c:v>
                </c:pt>
                <c:pt idx="67">
                  <c:v>41013</c:v>
                </c:pt>
                <c:pt idx="68">
                  <c:v>41020</c:v>
                </c:pt>
                <c:pt idx="69">
                  <c:v>41027</c:v>
                </c:pt>
                <c:pt idx="70">
                  <c:v>41034</c:v>
                </c:pt>
                <c:pt idx="71">
                  <c:v>41041</c:v>
                </c:pt>
                <c:pt idx="72">
                  <c:v>41048</c:v>
                </c:pt>
                <c:pt idx="73">
                  <c:v>41055</c:v>
                </c:pt>
                <c:pt idx="74">
                  <c:v>41062</c:v>
                </c:pt>
                <c:pt idx="75">
                  <c:v>41069</c:v>
                </c:pt>
                <c:pt idx="76">
                  <c:v>41076</c:v>
                </c:pt>
                <c:pt idx="77">
                  <c:v>41083</c:v>
                </c:pt>
                <c:pt idx="78">
                  <c:v>41090</c:v>
                </c:pt>
                <c:pt idx="79">
                  <c:v>41097</c:v>
                </c:pt>
                <c:pt idx="80">
                  <c:v>41104</c:v>
                </c:pt>
                <c:pt idx="81">
                  <c:v>41111</c:v>
                </c:pt>
                <c:pt idx="82">
                  <c:v>41118</c:v>
                </c:pt>
                <c:pt idx="83">
                  <c:v>41125</c:v>
                </c:pt>
                <c:pt idx="84">
                  <c:v>41132</c:v>
                </c:pt>
                <c:pt idx="85">
                  <c:v>41139</c:v>
                </c:pt>
                <c:pt idx="86">
                  <c:v>41146</c:v>
                </c:pt>
                <c:pt idx="87">
                  <c:v>41153</c:v>
                </c:pt>
                <c:pt idx="88">
                  <c:v>41160</c:v>
                </c:pt>
                <c:pt idx="89">
                  <c:v>41167</c:v>
                </c:pt>
                <c:pt idx="90">
                  <c:v>41174</c:v>
                </c:pt>
                <c:pt idx="91">
                  <c:v>41181</c:v>
                </c:pt>
                <c:pt idx="92">
                  <c:v>41188</c:v>
                </c:pt>
                <c:pt idx="93">
                  <c:v>41195</c:v>
                </c:pt>
                <c:pt idx="94">
                  <c:v>41202</c:v>
                </c:pt>
                <c:pt idx="95">
                  <c:v>41209</c:v>
                </c:pt>
                <c:pt idx="96">
                  <c:v>41216</c:v>
                </c:pt>
                <c:pt idx="97">
                  <c:v>41223</c:v>
                </c:pt>
                <c:pt idx="98">
                  <c:v>41230</c:v>
                </c:pt>
                <c:pt idx="99">
                  <c:v>41237</c:v>
                </c:pt>
                <c:pt idx="100">
                  <c:v>41244</c:v>
                </c:pt>
                <c:pt idx="101">
                  <c:v>41251</c:v>
                </c:pt>
                <c:pt idx="102">
                  <c:v>41258</c:v>
                </c:pt>
                <c:pt idx="103">
                  <c:v>41265</c:v>
                </c:pt>
                <c:pt idx="104">
                  <c:v>41272</c:v>
                </c:pt>
                <c:pt idx="105">
                  <c:v>41279</c:v>
                </c:pt>
                <c:pt idx="106">
                  <c:v>41286</c:v>
                </c:pt>
                <c:pt idx="107">
                  <c:v>41293</c:v>
                </c:pt>
                <c:pt idx="108">
                  <c:v>41300</c:v>
                </c:pt>
                <c:pt idx="109">
                  <c:v>41307</c:v>
                </c:pt>
                <c:pt idx="110">
                  <c:v>41314</c:v>
                </c:pt>
                <c:pt idx="111">
                  <c:v>41321</c:v>
                </c:pt>
                <c:pt idx="112">
                  <c:v>41328</c:v>
                </c:pt>
                <c:pt idx="113">
                  <c:v>41335</c:v>
                </c:pt>
                <c:pt idx="114">
                  <c:v>41342</c:v>
                </c:pt>
                <c:pt idx="115">
                  <c:v>41349</c:v>
                </c:pt>
                <c:pt idx="116">
                  <c:v>41356</c:v>
                </c:pt>
                <c:pt idx="117">
                  <c:v>41363</c:v>
                </c:pt>
                <c:pt idx="118">
                  <c:v>41370</c:v>
                </c:pt>
                <c:pt idx="119">
                  <c:v>41377</c:v>
                </c:pt>
                <c:pt idx="120">
                  <c:v>41384</c:v>
                </c:pt>
                <c:pt idx="121">
                  <c:v>41391</c:v>
                </c:pt>
                <c:pt idx="122">
                  <c:v>41398</c:v>
                </c:pt>
                <c:pt idx="123">
                  <c:v>41405</c:v>
                </c:pt>
                <c:pt idx="124">
                  <c:v>41412</c:v>
                </c:pt>
                <c:pt idx="125">
                  <c:v>41419</c:v>
                </c:pt>
                <c:pt idx="126">
                  <c:v>41426</c:v>
                </c:pt>
                <c:pt idx="127">
                  <c:v>41433</c:v>
                </c:pt>
                <c:pt idx="128">
                  <c:v>41440</c:v>
                </c:pt>
                <c:pt idx="129">
                  <c:v>41447</c:v>
                </c:pt>
                <c:pt idx="130">
                  <c:v>41454</c:v>
                </c:pt>
                <c:pt idx="131">
                  <c:v>41461</c:v>
                </c:pt>
                <c:pt idx="132">
                  <c:v>41468</c:v>
                </c:pt>
                <c:pt idx="133">
                  <c:v>41475</c:v>
                </c:pt>
                <c:pt idx="134">
                  <c:v>41482</c:v>
                </c:pt>
                <c:pt idx="135">
                  <c:v>41489</c:v>
                </c:pt>
                <c:pt idx="136">
                  <c:v>41496</c:v>
                </c:pt>
                <c:pt idx="137">
                  <c:v>41503</c:v>
                </c:pt>
                <c:pt idx="138">
                  <c:v>41510</c:v>
                </c:pt>
                <c:pt idx="139">
                  <c:v>41517</c:v>
                </c:pt>
                <c:pt idx="140">
                  <c:v>41524</c:v>
                </c:pt>
                <c:pt idx="141">
                  <c:v>41531</c:v>
                </c:pt>
                <c:pt idx="142">
                  <c:v>41538</c:v>
                </c:pt>
                <c:pt idx="143">
                  <c:v>41545</c:v>
                </c:pt>
                <c:pt idx="144">
                  <c:v>41552</c:v>
                </c:pt>
                <c:pt idx="145">
                  <c:v>41559</c:v>
                </c:pt>
                <c:pt idx="146">
                  <c:v>41566</c:v>
                </c:pt>
                <c:pt idx="147">
                  <c:v>41573</c:v>
                </c:pt>
                <c:pt idx="148">
                  <c:v>41580</c:v>
                </c:pt>
                <c:pt idx="149">
                  <c:v>41587</c:v>
                </c:pt>
                <c:pt idx="150">
                  <c:v>41594</c:v>
                </c:pt>
                <c:pt idx="151">
                  <c:v>41601</c:v>
                </c:pt>
                <c:pt idx="152">
                  <c:v>41608</c:v>
                </c:pt>
                <c:pt idx="153">
                  <c:v>41615</c:v>
                </c:pt>
                <c:pt idx="154">
                  <c:v>41622</c:v>
                </c:pt>
                <c:pt idx="155">
                  <c:v>41629</c:v>
                </c:pt>
                <c:pt idx="156">
                  <c:v>41636</c:v>
                </c:pt>
                <c:pt idx="157">
                  <c:v>41643</c:v>
                </c:pt>
                <c:pt idx="158">
                  <c:v>41650</c:v>
                </c:pt>
                <c:pt idx="159">
                  <c:v>41657</c:v>
                </c:pt>
                <c:pt idx="160">
                  <c:v>41664</c:v>
                </c:pt>
                <c:pt idx="161">
                  <c:v>41671</c:v>
                </c:pt>
                <c:pt idx="162">
                  <c:v>41678</c:v>
                </c:pt>
                <c:pt idx="163">
                  <c:v>41685</c:v>
                </c:pt>
                <c:pt idx="164">
                  <c:v>41692</c:v>
                </c:pt>
                <c:pt idx="165">
                  <c:v>41699</c:v>
                </c:pt>
                <c:pt idx="166">
                  <c:v>41706</c:v>
                </c:pt>
                <c:pt idx="167">
                  <c:v>41713</c:v>
                </c:pt>
                <c:pt idx="168">
                  <c:v>41720</c:v>
                </c:pt>
                <c:pt idx="169">
                  <c:v>41727</c:v>
                </c:pt>
                <c:pt idx="170">
                  <c:v>41734</c:v>
                </c:pt>
                <c:pt idx="171">
                  <c:v>41741</c:v>
                </c:pt>
                <c:pt idx="172">
                  <c:v>41748</c:v>
                </c:pt>
                <c:pt idx="173">
                  <c:v>41755</c:v>
                </c:pt>
                <c:pt idx="174">
                  <c:v>41762</c:v>
                </c:pt>
                <c:pt idx="175">
                  <c:v>41769</c:v>
                </c:pt>
                <c:pt idx="176">
                  <c:v>41776</c:v>
                </c:pt>
                <c:pt idx="177">
                  <c:v>41783</c:v>
                </c:pt>
                <c:pt idx="178">
                  <c:v>41790</c:v>
                </c:pt>
                <c:pt idx="179">
                  <c:v>41797</c:v>
                </c:pt>
                <c:pt idx="180">
                  <c:v>41804</c:v>
                </c:pt>
                <c:pt idx="181">
                  <c:v>41811</c:v>
                </c:pt>
                <c:pt idx="182">
                  <c:v>41818</c:v>
                </c:pt>
                <c:pt idx="183">
                  <c:v>41825</c:v>
                </c:pt>
                <c:pt idx="184">
                  <c:v>41832</c:v>
                </c:pt>
                <c:pt idx="185">
                  <c:v>41839</c:v>
                </c:pt>
                <c:pt idx="186">
                  <c:v>41846</c:v>
                </c:pt>
                <c:pt idx="187">
                  <c:v>41853</c:v>
                </c:pt>
                <c:pt idx="188">
                  <c:v>41860</c:v>
                </c:pt>
                <c:pt idx="189">
                  <c:v>41867</c:v>
                </c:pt>
                <c:pt idx="190">
                  <c:v>41874</c:v>
                </c:pt>
                <c:pt idx="191">
                  <c:v>41881</c:v>
                </c:pt>
                <c:pt idx="192">
                  <c:v>41888</c:v>
                </c:pt>
                <c:pt idx="193">
                  <c:v>41895</c:v>
                </c:pt>
                <c:pt idx="194">
                  <c:v>41902</c:v>
                </c:pt>
                <c:pt idx="195">
                  <c:v>41909</c:v>
                </c:pt>
                <c:pt idx="196">
                  <c:v>41916</c:v>
                </c:pt>
                <c:pt idx="197">
                  <c:v>41923</c:v>
                </c:pt>
                <c:pt idx="198">
                  <c:v>41930</c:v>
                </c:pt>
                <c:pt idx="199">
                  <c:v>41937</c:v>
                </c:pt>
                <c:pt idx="200">
                  <c:v>41944</c:v>
                </c:pt>
                <c:pt idx="201">
                  <c:v>41951</c:v>
                </c:pt>
                <c:pt idx="202">
                  <c:v>41958</c:v>
                </c:pt>
                <c:pt idx="203">
                  <c:v>41965</c:v>
                </c:pt>
                <c:pt idx="204">
                  <c:v>41972</c:v>
                </c:pt>
                <c:pt idx="205">
                  <c:v>41979</c:v>
                </c:pt>
                <c:pt idx="206">
                  <c:v>41986</c:v>
                </c:pt>
                <c:pt idx="207">
                  <c:v>41993</c:v>
                </c:pt>
                <c:pt idx="208">
                  <c:v>42000</c:v>
                </c:pt>
                <c:pt idx="209">
                  <c:v>42007</c:v>
                </c:pt>
                <c:pt idx="210">
                  <c:v>42014</c:v>
                </c:pt>
                <c:pt idx="211">
                  <c:v>42021</c:v>
                </c:pt>
                <c:pt idx="212">
                  <c:v>42028</c:v>
                </c:pt>
                <c:pt idx="213">
                  <c:v>42035</c:v>
                </c:pt>
                <c:pt idx="214">
                  <c:v>42042</c:v>
                </c:pt>
                <c:pt idx="215">
                  <c:v>42049</c:v>
                </c:pt>
                <c:pt idx="216">
                  <c:v>42056</c:v>
                </c:pt>
                <c:pt idx="217">
                  <c:v>42063</c:v>
                </c:pt>
                <c:pt idx="218">
                  <c:v>42070</c:v>
                </c:pt>
                <c:pt idx="219">
                  <c:v>42077</c:v>
                </c:pt>
                <c:pt idx="220">
                  <c:v>42084</c:v>
                </c:pt>
                <c:pt idx="221">
                  <c:v>42091</c:v>
                </c:pt>
                <c:pt idx="222">
                  <c:v>42098</c:v>
                </c:pt>
                <c:pt idx="223">
                  <c:v>42105</c:v>
                </c:pt>
                <c:pt idx="224">
                  <c:v>42112</c:v>
                </c:pt>
                <c:pt idx="225">
                  <c:v>42119</c:v>
                </c:pt>
                <c:pt idx="226">
                  <c:v>42126</c:v>
                </c:pt>
                <c:pt idx="227">
                  <c:v>42133</c:v>
                </c:pt>
                <c:pt idx="228">
                  <c:v>42140</c:v>
                </c:pt>
                <c:pt idx="229">
                  <c:v>42147</c:v>
                </c:pt>
                <c:pt idx="230">
                  <c:v>42154</c:v>
                </c:pt>
                <c:pt idx="231">
                  <c:v>42161</c:v>
                </c:pt>
                <c:pt idx="232">
                  <c:v>42168</c:v>
                </c:pt>
                <c:pt idx="233">
                  <c:v>42175</c:v>
                </c:pt>
                <c:pt idx="234">
                  <c:v>42182</c:v>
                </c:pt>
                <c:pt idx="235">
                  <c:v>42189</c:v>
                </c:pt>
                <c:pt idx="236">
                  <c:v>42196</c:v>
                </c:pt>
                <c:pt idx="237">
                  <c:v>42203</c:v>
                </c:pt>
                <c:pt idx="238">
                  <c:v>42210</c:v>
                </c:pt>
                <c:pt idx="239">
                  <c:v>42217</c:v>
                </c:pt>
                <c:pt idx="240">
                  <c:v>42224</c:v>
                </c:pt>
                <c:pt idx="241">
                  <c:v>42231</c:v>
                </c:pt>
                <c:pt idx="242">
                  <c:v>42238</c:v>
                </c:pt>
                <c:pt idx="243">
                  <c:v>42245</c:v>
                </c:pt>
                <c:pt idx="244">
                  <c:v>42252</c:v>
                </c:pt>
                <c:pt idx="245">
                  <c:v>42259</c:v>
                </c:pt>
                <c:pt idx="246">
                  <c:v>42266</c:v>
                </c:pt>
                <c:pt idx="247">
                  <c:v>42273</c:v>
                </c:pt>
                <c:pt idx="248">
                  <c:v>42280</c:v>
                </c:pt>
                <c:pt idx="249">
                  <c:v>42287</c:v>
                </c:pt>
                <c:pt idx="250">
                  <c:v>42294</c:v>
                </c:pt>
                <c:pt idx="251">
                  <c:v>42301</c:v>
                </c:pt>
                <c:pt idx="252">
                  <c:v>42308</c:v>
                </c:pt>
                <c:pt idx="253">
                  <c:v>42315</c:v>
                </c:pt>
                <c:pt idx="254">
                  <c:v>42322</c:v>
                </c:pt>
                <c:pt idx="255">
                  <c:v>42329</c:v>
                </c:pt>
                <c:pt idx="256">
                  <c:v>42336</c:v>
                </c:pt>
                <c:pt idx="257">
                  <c:v>42343</c:v>
                </c:pt>
                <c:pt idx="258">
                  <c:v>42350</c:v>
                </c:pt>
                <c:pt idx="259">
                  <c:v>42357</c:v>
                </c:pt>
                <c:pt idx="260">
                  <c:v>42364</c:v>
                </c:pt>
                <c:pt idx="261">
                  <c:v>42371</c:v>
                </c:pt>
                <c:pt idx="262">
                  <c:v>42378</c:v>
                </c:pt>
                <c:pt idx="263">
                  <c:v>42385</c:v>
                </c:pt>
                <c:pt idx="264">
                  <c:v>42392</c:v>
                </c:pt>
                <c:pt idx="265">
                  <c:v>42399</c:v>
                </c:pt>
                <c:pt idx="266">
                  <c:v>42406</c:v>
                </c:pt>
                <c:pt idx="267">
                  <c:v>42413</c:v>
                </c:pt>
                <c:pt idx="268">
                  <c:v>42420</c:v>
                </c:pt>
                <c:pt idx="269">
                  <c:v>42427</c:v>
                </c:pt>
                <c:pt idx="270">
                  <c:v>42434</c:v>
                </c:pt>
                <c:pt idx="271">
                  <c:v>42441</c:v>
                </c:pt>
                <c:pt idx="272">
                  <c:v>42448</c:v>
                </c:pt>
                <c:pt idx="273">
                  <c:v>42455</c:v>
                </c:pt>
                <c:pt idx="274">
                  <c:v>42462</c:v>
                </c:pt>
                <c:pt idx="275">
                  <c:v>42469</c:v>
                </c:pt>
                <c:pt idx="276">
                  <c:v>42476</c:v>
                </c:pt>
                <c:pt idx="277">
                  <c:v>42483</c:v>
                </c:pt>
                <c:pt idx="278">
                  <c:v>42490</c:v>
                </c:pt>
                <c:pt idx="279">
                  <c:v>42497</c:v>
                </c:pt>
                <c:pt idx="280">
                  <c:v>42504</c:v>
                </c:pt>
                <c:pt idx="281">
                  <c:v>42511</c:v>
                </c:pt>
                <c:pt idx="282">
                  <c:v>42518</c:v>
                </c:pt>
                <c:pt idx="283">
                  <c:v>42525</c:v>
                </c:pt>
                <c:pt idx="284">
                  <c:v>42532</c:v>
                </c:pt>
                <c:pt idx="285">
                  <c:v>42539</c:v>
                </c:pt>
                <c:pt idx="286">
                  <c:v>42546</c:v>
                </c:pt>
                <c:pt idx="287">
                  <c:v>42553</c:v>
                </c:pt>
                <c:pt idx="288">
                  <c:v>42560</c:v>
                </c:pt>
                <c:pt idx="289">
                  <c:v>42567</c:v>
                </c:pt>
                <c:pt idx="290">
                  <c:v>42574</c:v>
                </c:pt>
                <c:pt idx="291">
                  <c:v>42581</c:v>
                </c:pt>
                <c:pt idx="292">
                  <c:v>42588</c:v>
                </c:pt>
                <c:pt idx="293">
                  <c:v>42595</c:v>
                </c:pt>
                <c:pt idx="294">
                  <c:v>42602</c:v>
                </c:pt>
                <c:pt idx="295">
                  <c:v>42609</c:v>
                </c:pt>
                <c:pt idx="296">
                  <c:v>42616</c:v>
                </c:pt>
                <c:pt idx="297">
                  <c:v>42623</c:v>
                </c:pt>
                <c:pt idx="298">
                  <c:v>42630</c:v>
                </c:pt>
                <c:pt idx="299">
                  <c:v>42637</c:v>
                </c:pt>
                <c:pt idx="300">
                  <c:v>42644</c:v>
                </c:pt>
                <c:pt idx="301">
                  <c:v>42651</c:v>
                </c:pt>
                <c:pt idx="302">
                  <c:v>42658</c:v>
                </c:pt>
                <c:pt idx="303">
                  <c:v>42665</c:v>
                </c:pt>
                <c:pt idx="304">
                  <c:v>42672</c:v>
                </c:pt>
                <c:pt idx="305">
                  <c:v>42679</c:v>
                </c:pt>
                <c:pt idx="306">
                  <c:v>42686</c:v>
                </c:pt>
                <c:pt idx="307">
                  <c:v>42693</c:v>
                </c:pt>
                <c:pt idx="308">
                  <c:v>42700</c:v>
                </c:pt>
                <c:pt idx="309">
                  <c:v>42707</c:v>
                </c:pt>
                <c:pt idx="310">
                  <c:v>42714</c:v>
                </c:pt>
                <c:pt idx="311">
                  <c:v>42721</c:v>
                </c:pt>
                <c:pt idx="312">
                  <c:v>42728</c:v>
                </c:pt>
              </c:numCache>
            </c:numRef>
          </c:xVal>
          <c:yVal>
            <c:numRef>
              <c:f>'\Users\Dan\Desktop\Fall ''15\Lab\Projects\Jordan Lake\Data\[Overall river flows weekly data.xlsx]Overall'!$B$2:$B$314</c:f>
              <c:numCache>
                <c:formatCode>General</c:formatCode>
                <c:ptCount val="313"/>
                <c:pt idx="0">
                  <c:v>15.101617220914886</c:v>
                </c:pt>
                <c:pt idx="1">
                  <c:v>10.756680217239646</c:v>
                </c:pt>
                <c:pt idx="2">
                  <c:v>9.0020065665672853</c:v>
                </c:pt>
                <c:pt idx="3">
                  <c:v>10.184032665623132</c:v>
                </c:pt>
                <c:pt idx="4">
                  <c:v>11.643887486387246</c:v>
                </c:pt>
                <c:pt idx="5">
                  <c:v>28.822707245304137</c:v>
                </c:pt>
                <c:pt idx="6">
                  <c:v>10.81226214263673</c:v>
                </c:pt>
                <c:pt idx="7">
                  <c:v>8.7677048839618266</c:v>
                </c:pt>
                <c:pt idx="8">
                  <c:v>30.13956198871842</c:v>
                </c:pt>
                <c:pt idx="9">
                  <c:v>55.982325613661537</c:v>
                </c:pt>
                <c:pt idx="10">
                  <c:v>35.931692137284934</c:v>
                </c:pt>
                <c:pt idx="11">
                  <c:v>27.856779141496631</c:v>
                </c:pt>
                <c:pt idx="12">
                  <c:v>62.826871607301186</c:v>
                </c:pt>
                <c:pt idx="13">
                  <c:v>31.951597480885003</c:v>
                </c:pt>
                <c:pt idx="14">
                  <c:v>53.660222801748368</c:v>
                </c:pt>
                <c:pt idx="15">
                  <c:v>43.473075282955243</c:v>
                </c:pt>
                <c:pt idx="16">
                  <c:v>22.261693795411333</c:v>
                </c:pt>
                <c:pt idx="17">
                  <c:v>21.888882278337455</c:v>
                </c:pt>
                <c:pt idx="18">
                  <c:v>13.266159651015467</c:v>
                </c:pt>
                <c:pt idx="19">
                  <c:v>15.921673110033993</c:v>
                </c:pt>
                <c:pt idx="20">
                  <c:v>10.004382497727613</c:v>
                </c:pt>
                <c:pt idx="21">
                  <c:v>7.3301799196891153</c:v>
                </c:pt>
                <c:pt idx="22">
                  <c:v>4.3067497128638541</c:v>
                </c:pt>
                <c:pt idx="23">
                  <c:v>9.8570135354120598</c:v>
                </c:pt>
                <c:pt idx="24">
                  <c:v>4.5347812364907476</c:v>
                </c:pt>
                <c:pt idx="25">
                  <c:v>29.643450829278965</c:v>
                </c:pt>
                <c:pt idx="26">
                  <c:v>11.160559360736347</c:v>
                </c:pt>
                <c:pt idx="27">
                  <c:v>11.908852269029815</c:v>
                </c:pt>
                <c:pt idx="28">
                  <c:v>3.8907752304343095</c:v>
                </c:pt>
                <c:pt idx="29">
                  <c:v>3.9138736870585702</c:v>
                </c:pt>
                <c:pt idx="30">
                  <c:v>5.6946392896094782</c:v>
                </c:pt>
                <c:pt idx="31">
                  <c:v>3.1239550136751491</c:v>
                </c:pt>
                <c:pt idx="32">
                  <c:v>4.8823098544575103</c:v>
                </c:pt>
                <c:pt idx="33">
                  <c:v>2.4877563668629898</c:v>
                </c:pt>
                <c:pt idx="34">
                  <c:v>2.749404033142703</c:v>
                </c:pt>
                <c:pt idx="35">
                  <c:v>7.7140754597315517</c:v>
                </c:pt>
                <c:pt idx="36">
                  <c:v>2.9266674953625089</c:v>
                </c:pt>
                <c:pt idx="37">
                  <c:v>4.1097049103826411</c:v>
                </c:pt>
                <c:pt idx="38">
                  <c:v>25.353286698229368</c:v>
                </c:pt>
                <c:pt idx="39">
                  <c:v>4.5467147648693054</c:v>
                </c:pt>
                <c:pt idx="40">
                  <c:v>6.5748887049227998</c:v>
                </c:pt>
                <c:pt idx="41">
                  <c:v>13.442249986716705</c:v>
                </c:pt>
                <c:pt idx="42">
                  <c:v>6.8439796566996458</c:v>
                </c:pt>
                <c:pt idx="43">
                  <c:v>20.572755682417469</c:v>
                </c:pt>
                <c:pt idx="44">
                  <c:v>41.829686840992757</c:v>
                </c:pt>
                <c:pt idx="45">
                  <c:v>29.627917016067542</c:v>
                </c:pt>
                <c:pt idx="46">
                  <c:v>22.789358012936461</c:v>
                </c:pt>
                <c:pt idx="47">
                  <c:v>69.673237969676535</c:v>
                </c:pt>
                <c:pt idx="48">
                  <c:v>28.116606439040634</c:v>
                </c:pt>
                <c:pt idx="49">
                  <c:v>17.548475970182206</c:v>
                </c:pt>
                <c:pt idx="50">
                  <c:v>40.968328807892277</c:v>
                </c:pt>
                <c:pt idx="51">
                  <c:v>39.138858228501419</c:v>
                </c:pt>
                <c:pt idx="52">
                  <c:v>16.494563377481935</c:v>
                </c:pt>
                <c:pt idx="53">
                  <c:v>27.638294440572587</c:v>
                </c:pt>
                <c:pt idx="54">
                  <c:v>20.761345883437258</c:v>
                </c:pt>
                <c:pt idx="55">
                  <c:v>20.016370091506644</c:v>
                </c:pt>
                <c:pt idx="56">
                  <c:v>15.616943383675753</c:v>
                </c:pt>
                <c:pt idx="57">
                  <c:v>13.887552632110502</c:v>
                </c:pt>
                <c:pt idx="58">
                  <c:v>10.46805064103282</c:v>
                </c:pt>
                <c:pt idx="59">
                  <c:v>21.835929774447511</c:v>
                </c:pt>
                <c:pt idx="60">
                  <c:v>25.129785870122475</c:v>
                </c:pt>
                <c:pt idx="61">
                  <c:v>26.132323611837094</c:v>
                </c:pt>
                <c:pt idx="62">
                  <c:v>33.254051084967863</c:v>
                </c:pt>
                <c:pt idx="63">
                  <c:v>130.83778930016388</c:v>
                </c:pt>
                <c:pt idx="64">
                  <c:v>25.114858846489636</c:v>
                </c:pt>
                <c:pt idx="65">
                  <c:v>16.884850434418649</c:v>
                </c:pt>
                <c:pt idx="66">
                  <c:v>9.2402726077527362</c:v>
                </c:pt>
                <c:pt idx="67">
                  <c:v>19.936031151303883</c:v>
                </c:pt>
                <c:pt idx="68">
                  <c:v>13.566682302962281</c:v>
                </c:pt>
                <c:pt idx="69">
                  <c:v>16.601641511780389</c:v>
                </c:pt>
                <c:pt idx="70">
                  <c:v>39.156293315725684</c:v>
                </c:pt>
                <c:pt idx="71">
                  <c:v>19.719609534946969</c:v>
                </c:pt>
                <c:pt idx="72">
                  <c:v>13.168142907757003</c:v>
                </c:pt>
                <c:pt idx="73">
                  <c:v>10.959428841759426</c:v>
                </c:pt>
                <c:pt idx="74">
                  <c:v>9.7987212832306962</c:v>
                </c:pt>
                <c:pt idx="75">
                  <c:v>6.6441436221570083</c:v>
                </c:pt>
                <c:pt idx="76">
                  <c:v>6.2895357924402546</c:v>
                </c:pt>
                <c:pt idx="77">
                  <c:v>3.1910659410650761</c:v>
                </c:pt>
                <c:pt idx="78">
                  <c:v>9.4910385142567453</c:v>
                </c:pt>
                <c:pt idx="79">
                  <c:v>14.248268810251538</c:v>
                </c:pt>
                <c:pt idx="80">
                  <c:v>22.521157019208186</c:v>
                </c:pt>
                <c:pt idx="81">
                  <c:v>5.8562071280635859</c:v>
                </c:pt>
                <c:pt idx="82">
                  <c:v>3.3904974492220008</c:v>
                </c:pt>
                <c:pt idx="83">
                  <c:v>20.695529440481621</c:v>
                </c:pt>
                <c:pt idx="84">
                  <c:v>22.011251510015892</c:v>
                </c:pt>
                <c:pt idx="85">
                  <c:v>13.805231512617738</c:v>
                </c:pt>
                <c:pt idx="86">
                  <c:v>47.384117285313827</c:v>
                </c:pt>
                <c:pt idx="87">
                  <c:v>19.639230142105635</c:v>
                </c:pt>
                <c:pt idx="88">
                  <c:v>31.297235599354291</c:v>
                </c:pt>
                <c:pt idx="89">
                  <c:v>14.753117739622413</c:v>
                </c:pt>
                <c:pt idx="90">
                  <c:v>13.888725758629073</c:v>
                </c:pt>
                <c:pt idx="91">
                  <c:v>12.818065773560244</c:v>
                </c:pt>
                <c:pt idx="92">
                  <c:v>8.0729308164982996</c:v>
                </c:pt>
                <c:pt idx="93">
                  <c:v>7.9568721964369988</c:v>
                </c:pt>
                <c:pt idx="94">
                  <c:v>5.2036817963240161</c:v>
                </c:pt>
                <c:pt idx="95">
                  <c:v>4.8895913294003579</c:v>
                </c:pt>
                <c:pt idx="96">
                  <c:v>4.7725618460133443</c:v>
                </c:pt>
                <c:pt idx="97">
                  <c:v>5.3463016188712871</c:v>
                </c:pt>
                <c:pt idx="98">
                  <c:v>4.9924219366488165</c:v>
                </c:pt>
                <c:pt idx="99">
                  <c:v>5.3048376643356185</c:v>
                </c:pt>
                <c:pt idx="100">
                  <c:v>5.3459375451241451</c:v>
                </c:pt>
                <c:pt idx="101">
                  <c:v>6.1888896276746506</c:v>
                </c:pt>
                <c:pt idx="102">
                  <c:v>6.6515869076541447</c:v>
                </c:pt>
                <c:pt idx="103">
                  <c:v>22.222656999189944</c:v>
                </c:pt>
                <c:pt idx="104">
                  <c:v>16.911104196851479</c:v>
                </c:pt>
                <c:pt idx="105">
                  <c:v>10.552434845092728</c:v>
                </c:pt>
                <c:pt idx="106">
                  <c:v>93.402674850373415</c:v>
                </c:pt>
                <c:pt idx="107">
                  <c:v>83.964467482090896</c:v>
                </c:pt>
                <c:pt idx="108">
                  <c:v>28.923515220624036</c:v>
                </c:pt>
                <c:pt idx="109">
                  <c:v>33.137628391159417</c:v>
                </c:pt>
                <c:pt idx="110">
                  <c:v>48.719661147748063</c:v>
                </c:pt>
                <c:pt idx="111">
                  <c:v>25.586415254316265</c:v>
                </c:pt>
                <c:pt idx="112">
                  <c:v>77.363527277928128</c:v>
                </c:pt>
                <c:pt idx="113">
                  <c:v>30.585592781606497</c:v>
                </c:pt>
                <c:pt idx="114">
                  <c:v>43.66983691696646</c:v>
                </c:pt>
                <c:pt idx="115">
                  <c:v>24.179593842719232</c:v>
                </c:pt>
                <c:pt idx="116">
                  <c:v>34.962932348777414</c:v>
                </c:pt>
                <c:pt idx="117">
                  <c:v>37.753921694371506</c:v>
                </c:pt>
                <c:pt idx="118">
                  <c:v>39.687031933782244</c:v>
                </c:pt>
                <c:pt idx="119">
                  <c:v>24.673682370230122</c:v>
                </c:pt>
                <c:pt idx="120">
                  <c:v>21.86129357883177</c:v>
                </c:pt>
                <c:pt idx="121">
                  <c:v>39.896940675329155</c:v>
                </c:pt>
                <c:pt idx="122">
                  <c:v>57.245580610968723</c:v>
                </c:pt>
                <c:pt idx="123">
                  <c:v>22.210480754979955</c:v>
                </c:pt>
                <c:pt idx="124">
                  <c:v>57.497438738714159</c:v>
                </c:pt>
                <c:pt idx="125">
                  <c:v>18.580908211801081</c:v>
                </c:pt>
                <c:pt idx="126">
                  <c:v>26.524633300702373</c:v>
                </c:pt>
                <c:pt idx="127">
                  <c:v>101.73409802734287</c:v>
                </c:pt>
                <c:pt idx="128">
                  <c:v>18.323912598957072</c:v>
                </c:pt>
                <c:pt idx="129">
                  <c:v>18.618367355118178</c:v>
                </c:pt>
                <c:pt idx="130">
                  <c:v>118.64508086627862</c:v>
                </c:pt>
                <c:pt idx="131">
                  <c:v>120.30554032171824</c:v>
                </c:pt>
                <c:pt idx="132">
                  <c:v>41.62216480512155</c:v>
                </c:pt>
                <c:pt idx="133">
                  <c:v>23.466939709007157</c:v>
                </c:pt>
                <c:pt idx="134">
                  <c:v>39.459485841818214</c:v>
                </c:pt>
                <c:pt idx="135">
                  <c:v>23.148577443450367</c:v>
                </c:pt>
                <c:pt idx="136">
                  <c:v>18.169868951277238</c:v>
                </c:pt>
                <c:pt idx="137">
                  <c:v>83.671307210364049</c:v>
                </c:pt>
                <c:pt idx="138">
                  <c:v>16.458156002767687</c:v>
                </c:pt>
                <c:pt idx="139">
                  <c:v>22.371037277469785</c:v>
                </c:pt>
                <c:pt idx="140">
                  <c:v>6.3109352382445163</c:v>
                </c:pt>
                <c:pt idx="141">
                  <c:v>4.9585630781645689</c:v>
                </c:pt>
                <c:pt idx="142">
                  <c:v>7.7758870914686256</c:v>
                </c:pt>
                <c:pt idx="143">
                  <c:v>4.5595787039350064</c:v>
                </c:pt>
                <c:pt idx="144">
                  <c:v>7.9215570429641797</c:v>
                </c:pt>
                <c:pt idx="145">
                  <c:v>6.3882402305544312</c:v>
                </c:pt>
                <c:pt idx="146">
                  <c:v>5.4718261563582917</c:v>
                </c:pt>
                <c:pt idx="147">
                  <c:v>4.733363239237673</c:v>
                </c:pt>
                <c:pt idx="148">
                  <c:v>6.2575782079688613</c:v>
                </c:pt>
                <c:pt idx="149">
                  <c:v>5.0324700488344876</c:v>
                </c:pt>
                <c:pt idx="150">
                  <c:v>6.4650597912014911</c:v>
                </c:pt>
                <c:pt idx="151">
                  <c:v>22.858693835447824</c:v>
                </c:pt>
                <c:pt idx="152">
                  <c:v>12.036035364698247</c:v>
                </c:pt>
                <c:pt idx="153">
                  <c:v>27.310742683953659</c:v>
                </c:pt>
                <c:pt idx="154">
                  <c:v>36.723056992497284</c:v>
                </c:pt>
                <c:pt idx="155">
                  <c:v>78.906026839293574</c:v>
                </c:pt>
                <c:pt idx="156">
                  <c:v>94.134997056958895</c:v>
                </c:pt>
                <c:pt idx="157">
                  <c:v>43.634562216132203</c:v>
                </c:pt>
                <c:pt idx="158">
                  <c:v>210.18272726795695</c:v>
                </c:pt>
                <c:pt idx="159">
                  <c:v>28.525137635973042</c:v>
                </c:pt>
                <c:pt idx="160">
                  <c:v>17.093221975699851</c:v>
                </c:pt>
                <c:pt idx="161">
                  <c:v>24.435578139598949</c:v>
                </c:pt>
                <c:pt idx="162">
                  <c:v>22.033783629700153</c:v>
                </c:pt>
                <c:pt idx="163">
                  <c:v>96.586702032327068</c:v>
                </c:pt>
                <c:pt idx="164">
                  <c:v>49.860951439762523</c:v>
                </c:pt>
                <c:pt idx="165">
                  <c:v>67.603316906617394</c:v>
                </c:pt>
                <c:pt idx="166">
                  <c:v>202.41456663045543</c:v>
                </c:pt>
                <c:pt idx="167">
                  <c:v>85.770596889026052</c:v>
                </c:pt>
                <c:pt idx="168">
                  <c:v>37.367598996014792</c:v>
                </c:pt>
                <c:pt idx="169">
                  <c:v>30.827472591837665</c:v>
                </c:pt>
                <c:pt idx="170">
                  <c:v>109.44473501279586</c:v>
                </c:pt>
                <c:pt idx="171">
                  <c:v>65.368227720271264</c:v>
                </c:pt>
                <c:pt idx="172">
                  <c:v>50.817899057807203</c:v>
                </c:pt>
                <c:pt idx="173">
                  <c:v>33.283864679594977</c:v>
                </c:pt>
                <c:pt idx="174">
                  <c:v>17.343664261095288</c:v>
                </c:pt>
                <c:pt idx="175">
                  <c:v>72.601766286413337</c:v>
                </c:pt>
                <c:pt idx="176">
                  <c:v>48.601134916733905</c:v>
                </c:pt>
                <c:pt idx="177">
                  <c:v>12.424663863453533</c:v>
                </c:pt>
                <c:pt idx="178">
                  <c:v>9.3802791898482987</c:v>
                </c:pt>
                <c:pt idx="179">
                  <c:v>10.271814891323032</c:v>
                </c:pt>
                <c:pt idx="180">
                  <c:v>9.4797522280953306</c:v>
                </c:pt>
                <c:pt idx="181">
                  <c:v>6.501952597578593</c:v>
                </c:pt>
                <c:pt idx="182">
                  <c:v>4.9023743631889172</c:v>
                </c:pt>
                <c:pt idx="183">
                  <c:v>3.8990275687028721</c:v>
                </c:pt>
                <c:pt idx="184">
                  <c:v>8.3336480720908721</c:v>
                </c:pt>
                <c:pt idx="185">
                  <c:v>7.4806475541192361</c:v>
                </c:pt>
                <c:pt idx="186">
                  <c:v>5.9339975520363586</c:v>
                </c:pt>
                <c:pt idx="187">
                  <c:v>7.8990249232799208</c:v>
                </c:pt>
                <c:pt idx="188">
                  <c:v>17.714493598879166</c:v>
                </c:pt>
                <c:pt idx="189">
                  <c:v>7.4368535276018557</c:v>
                </c:pt>
                <c:pt idx="190">
                  <c:v>4.4787138794308081</c:v>
                </c:pt>
                <c:pt idx="191">
                  <c:v>3.8309457779872322</c:v>
                </c:pt>
                <c:pt idx="192">
                  <c:v>6.1358562185075662</c:v>
                </c:pt>
                <c:pt idx="193">
                  <c:v>5.6314927207995469</c:v>
                </c:pt>
                <c:pt idx="194">
                  <c:v>3.8743757307574711</c:v>
                </c:pt>
                <c:pt idx="195">
                  <c:v>3.8392790215329375</c:v>
                </c:pt>
                <c:pt idx="196">
                  <c:v>3.1967697631036414</c:v>
                </c:pt>
                <c:pt idx="197">
                  <c:v>11.312459018571895</c:v>
                </c:pt>
                <c:pt idx="198">
                  <c:v>5.6888545622937707</c:v>
                </c:pt>
                <c:pt idx="199">
                  <c:v>3.6559544056338522</c:v>
                </c:pt>
                <c:pt idx="200">
                  <c:v>6.5259410122514252</c:v>
                </c:pt>
                <c:pt idx="201">
                  <c:v>5.2885109794082092</c:v>
                </c:pt>
                <c:pt idx="202">
                  <c:v>6.7698704228368705</c:v>
                </c:pt>
                <c:pt idx="203">
                  <c:v>20.433194079346194</c:v>
                </c:pt>
                <c:pt idx="204">
                  <c:v>10.790094096699612</c:v>
                </c:pt>
                <c:pt idx="205">
                  <c:v>7.6934041614215731</c:v>
                </c:pt>
                <c:pt idx="206">
                  <c:v>6.9621822666052307</c:v>
                </c:pt>
                <c:pt idx="207">
                  <c:v>38.317447175990175</c:v>
                </c:pt>
                <c:pt idx="208">
                  <c:v>26.630457403205117</c:v>
                </c:pt>
                <c:pt idx="209">
                  <c:v>18.11355887838587</c:v>
                </c:pt>
                <c:pt idx="210">
                  <c:v>33.944173098995677</c:v>
                </c:pt>
                <c:pt idx="211">
                  <c:v>16.182713986735131</c:v>
                </c:pt>
                <c:pt idx="212">
                  <c:v>38.723571440927586</c:v>
                </c:pt>
                <c:pt idx="213">
                  <c:v>15.828025251741238</c:v>
                </c:pt>
                <c:pt idx="214">
                  <c:v>29.140462721282365</c:v>
                </c:pt>
                <c:pt idx="215">
                  <c:v>16.964841481929703</c:v>
                </c:pt>
                <c:pt idx="216">
                  <c:v>28.701713403337134</c:v>
                </c:pt>
                <c:pt idx="217">
                  <c:v>114.05063198789507</c:v>
                </c:pt>
                <c:pt idx="218">
                  <c:v>55.219045002777378</c:v>
                </c:pt>
                <c:pt idx="219">
                  <c:v>26.933002687080503</c:v>
                </c:pt>
                <c:pt idx="220">
                  <c:v>33.25655914855929</c:v>
                </c:pt>
                <c:pt idx="221">
                  <c:v>27.823405714675239</c:v>
                </c:pt>
                <c:pt idx="222">
                  <c:v>23.696103906514047</c:v>
                </c:pt>
                <c:pt idx="223">
                  <c:v>30.156552096918404</c:v>
                </c:pt>
                <c:pt idx="224">
                  <c:v>86.957639115264769</c:v>
                </c:pt>
                <c:pt idx="225">
                  <c:v>31.522233175088331</c:v>
                </c:pt>
                <c:pt idx="226">
                  <c:v>40.43322130487001</c:v>
                </c:pt>
                <c:pt idx="227">
                  <c:v>11.413145635976068</c:v>
                </c:pt>
                <c:pt idx="228">
                  <c:v>8.6507563058519548</c:v>
                </c:pt>
                <c:pt idx="229">
                  <c:v>7.803637601528596</c:v>
                </c:pt>
                <c:pt idx="230">
                  <c:v>10.335527797072965</c:v>
                </c:pt>
                <c:pt idx="231">
                  <c:v>9.2675376861498489</c:v>
                </c:pt>
                <c:pt idx="232">
                  <c:v>5.0328745752202027</c:v>
                </c:pt>
                <c:pt idx="233">
                  <c:v>6.1239631427675771</c:v>
                </c:pt>
                <c:pt idx="234">
                  <c:v>16.132229093798045</c:v>
                </c:pt>
                <c:pt idx="235">
                  <c:v>15.296882107298959</c:v>
                </c:pt>
                <c:pt idx="236">
                  <c:v>7.5019013704246396</c:v>
                </c:pt>
                <c:pt idx="237">
                  <c:v>4.9319047893460271</c:v>
                </c:pt>
                <c:pt idx="238">
                  <c:v>4.3006413644395751</c:v>
                </c:pt>
                <c:pt idx="239">
                  <c:v>4.0939283813398015</c:v>
                </c:pt>
                <c:pt idx="240">
                  <c:v>10.774479378211057</c:v>
                </c:pt>
                <c:pt idx="241">
                  <c:v>5.7426970242322817</c:v>
                </c:pt>
                <c:pt idx="242">
                  <c:v>3.991178679368486</c:v>
                </c:pt>
                <c:pt idx="243">
                  <c:v>3.5177614501675754</c:v>
                </c:pt>
                <c:pt idx="244">
                  <c:v>3.1024342099551729</c:v>
                </c:pt>
                <c:pt idx="245">
                  <c:v>3.6411554820231551</c:v>
                </c:pt>
                <c:pt idx="246">
                  <c:v>2.5426505974043581</c:v>
                </c:pt>
                <c:pt idx="247">
                  <c:v>52.385317444532625</c:v>
                </c:pt>
                <c:pt idx="248">
                  <c:v>174.33003913380185</c:v>
                </c:pt>
                <c:pt idx="249">
                  <c:v>10.13136333020319</c:v>
                </c:pt>
                <c:pt idx="250">
                  <c:v>5.6848497510752019</c:v>
                </c:pt>
                <c:pt idx="251">
                  <c:v>12.130290012569571</c:v>
                </c:pt>
                <c:pt idx="252">
                  <c:v>76.983353380634256</c:v>
                </c:pt>
                <c:pt idx="253">
                  <c:v>108.44721339826407</c:v>
                </c:pt>
                <c:pt idx="254">
                  <c:v>87.487811396381318</c:v>
                </c:pt>
                <c:pt idx="255">
                  <c:v>41.222573641313424</c:v>
                </c:pt>
                <c:pt idx="256">
                  <c:v>67.741300856784378</c:v>
                </c:pt>
                <c:pt idx="257">
                  <c:v>27.96587990772365</c:v>
                </c:pt>
                <c:pt idx="258">
                  <c:v>50.578581248018892</c:v>
                </c:pt>
                <c:pt idx="259">
                  <c:v>322.3066405333355</c:v>
                </c:pt>
                <c:pt idx="260">
                  <c:v>222.92498479683439</c:v>
                </c:pt>
                <c:pt idx="261">
                  <c:v>51.683545070596253</c:v>
                </c:pt>
                <c:pt idx="262">
                  <c:v>28.83965690086556</c:v>
                </c:pt>
                <c:pt idx="263">
                  <c:v>37.983652228818407</c:v>
                </c:pt>
                <c:pt idx="264">
                  <c:v>51.211300967913907</c:v>
                </c:pt>
                <c:pt idx="265">
                  <c:v>63.681271786567386</c:v>
                </c:pt>
                <c:pt idx="266">
                  <c:v>39.084004450598627</c:v>
                </c:pt>
                <c:pt idx="267">
                  <c:v>106.1176268482152</c:v>
                </c:pt>
                <c:pt idx="268">
                  <c:v>122.85607918364401</c:v>
                </c:pt>
                <c:pt idx="269">
                  <c:v>44.287953234337209</c:v>
                </c:pt>
                <c:pt idx="270">
                  <c:v>25.078006492751101</c:v>
                </c:pt>
                <c:pt idx="271">
                  <c:v>27.903178317938004</c:v>
                </c:pt>
                <c:pt idx="272">
                  <c:v>18.677913639095259</c:v>
                </c:pt>
                <c:pt idx="273">
                  <c:v>54.179836944197802</c:v>
                </c:pt>
                <c:pt idx="274">
                  <c:v>26.887695731880555</c:v>
                </c:pt>
                <c:pt idx="275">
                  <c:v>18.470432055862627</c:v>
                </c:pt>
                <c:pt idx="276">
                  <c:v>13.60802489958224</c:v>
                </c:pt>
                <c:pt idx="277">
                  <c:v>20.254555227414965</c:v>
                </c:pt>
                <c:pt idx="278">
                  <c:v>79.41492103252159</c:v>
                </c:pt>
                <c:pt idx="279">
                  <c:v>56.10036641301285</c:v>
                </c:pt>
                <c:pt idx="280">
                  <c:v>32.415386982105922</c:v>
                </c:pt>
                <c:pt idx="281">
                  <c:v>51.526629285577854</c:v>
                </c:pt>
                <c:pt idx="282">
                  <c:v>15.101131789252033</c:v>
                </c:pt>
                <c:pt idx="283">
                  <c:v>30.435392134590952</c:v>
                </c:pt>
                <c:pt idx="284">
                  <c:v>13.396053073468185</c:v>
                </c:pt>
                <c:pt idx="285">
                  <c:v>10.47533211597567</c:v>
                </c:pt>
                <c:pt idx="286">
                  <c:v>17.897541788414681</c:v>
                </c:pt>
                <c:pt idx="287">
                  <c:v>37.439928313780413</c:v>
                </c:pt>
                <c:pt idx="288">
                  <c:v>16.575792275733271</c:v>
                </c:pt>
                <c:pt idx="289">
                  <c:v>14.659024902305372</c:v>
                </c:pt>
                <c:pt idx="290">
                  <c:v>6.2840342335945465</c:v>
                </c:pt>
                <c:pt idx="291">
                  <c:v>31.206581236315817</c:v>
                </c:pt>
                <c:pt idx="292">
                  <c:v>30.562737040813669</c:v>
                </c:pt>
                <c:pt idx="293">
                  <c:v>8.6079169616048592</c:v>
                </c:pt>
                <c:pt idx="294">
                  <c:v>6.362674162977318</c:v>
                </c:pt>
                <c:pt idx="295">
                  <c:v>6.4251734895701063</c:v>
                </c:pt>
                <c:pt idx="296">
                  <c:v>4.5596596092121482</c:v>
                </c:pt>
                <c:pt idx="297">
                  <c:v>3.3578117172563218</c:v>
                </c:pt>
                <c:pt idx="298">
                  <c:v>7.0053047793223273</c:v>
                </c:pt>
                <c:pt idx="299">
                  <c:v>58.228660633530517</c:v>
                </c:pt>
                <c:pt idx="300">
                  <c:v>12.15448069043526</c:v>
                </c:pt>
                <c:pt idx="301">
                  <c:v>221.59995862042871</c:v>
                </c:pt>
                <c:pt idx="302">
                  <c:v>11.352911657143283</c:v>
                </c:pt>
                <c:pt idx="303">
                  <c:v>6.9663084357395135</c:v>
                </c:pt>
                <c:pt idx="304">
                  <c:v>6.4214113941829671</c:v>
                </c:pt>
                <c:pt idx="305">
                  <c:v>6.0619897004762171</c:v>
                </c:pt>
                <c:pt idx="306">
                  <c:v>6.2152782322360505</c:v>
                </c:pt>
                <c:pt idx="307">
                  <c:v>5.9439893537634907</c:v>
                </c:pt>
                <c:pt idx="308">
                  <c:v>6.7487743718218951</c:v>
                </c:pt>
                <c:pt idx="309">
                  <c:v>12.706740112211795</c:v>
                </c:pt>
                <c:pt idx="310">
                  <c:v>8.5486133934592079</c:v>
                </c:pt>
                <c:pt idx="311">
                  <c:v>7.1904565060635521</c:v>
                </c:pt>
                <c:pt idx="312">
                  <c:v>7.1585393742307311</c:v>
                </c:pt>
              </c:numCache>
            </c:numRef>
          </c:yVal>
          <c:smooth val="1"/>
          <c:extLst>
            <c:ext xmlns:c16="http://schemas.microsoft.com/office/drawing/2014/chart" uri="{C3380CC4-5D6E-409C-BE32-E72D297353CC}">
              <c16:uniqueId val="{00000000-3362-4ABD-B690-CA34F136DB39}"/>
            </c:ext>
          </c:extLst>
        </c:ser>
        <c:dLbls>
          <c:showLegendKey val="0"/>
          <c:showVal val="0"/>
          <c:showCatName val="0"/>
          <c:showSerName val="0"/>
          <c:showPercent val="0"/>
          <c:showBubbleSize val="0"/>
        </c:dLbls>
        <c:axId val="319485216"/>
        <c:axId val="319485608"/>
      </c:scatterChart>
      <c:valAx>
        <c:axId val="319485216"/>
        <c:scaling>
          <c:orientation val="minMax"/>
          <c:max val="42744"/>
          <c:min val="40544"/>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5608"/>
        <c:crosses val="autoZero"/>
        <c:crossBetween val="midCat"/>
        <c:majorUnit val="366"/>
        <c:minorUnit val="183"/>
      </c:valAx>
      <c:valAx>
        <c:axId val="319485608"/>
        <c:scaling>
          <c:orientation val="minMax"/>
          <c:max val="40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Overall</a:t>
                </a:r>
                <a:r>
                  <a:rPr lang="en-US" sz="1200" baseline="0">
                    <a:latin typeface="Times New Roman" panose="02020603050405020304" pitchFamily="18" charset="0"/>
                    <a:cs typeface="Times New Roman" panose="02020603050405020304" pitchFamily="18" charset="0"/>
                  </a:rPr>
                  <a:t> flow (m</a:t>
                </a:r>
                <a:r>
                  <a:rPr lang="en-US" sz="1200" baseline="30000">
                    <a:latin typeface="Times New Roman" panose="02020603050405020304" pitchFamily="18" charset="0"/>
                    <a:cs typeface="Times New Roman" panose="02020603050405020304" pitchFamily="18" charset="0"/>
                  </a:rPr>
                  <a:t>3</a:t>
                </a:r>
                <a:r>
                  <a:rPr lang="en-US" sz="1200" baseline="0">
                    <a:latin typeface="Times New Roman" panose="02020603050405020304" pitchFamily="18" charset="0"/>
                    <a:cs typeface="Times New Roman" panose="02020603050405020304" pitchFamily="18" charset="0"/>
                  </a:rPr>
                  <a:t> s</a:t>
                </a:r>
                <a:r>
                  <a:rPr lang="en-US" sz="1200" baseline="30000">
                    <a:latin typeface="Times New Roman" panose="02020603050405020304" pitchFamily="18" charset="0"/>
                    <a:cs typeface="Times New Roman" panose="02020603050405020304" pitchFamily="18" charset="0"/>
                  </a:rPr>
                  <a:t>-1</a:t>
                </a:r>
                <a:r>
                  <a:rPr lang="en-US" sz="1200" baseline="0">
                    <a:latin typeface="Times New Roman" panose="02020603050405020304" pitchFamily="18" charset="0"/>
                    <a:cs typeface="Times New Roman" panose="02020603050405020304" pitchFamily="18" charset="0"/>
                  </a:rPr>
                  <a:t>)</a:t>
                </a:r>
                <a:endParaRPr lang="en-US" sz="120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5216"/>
        <c:crosses val="autoZero"/>
        <c:crossBetween val="midCat"/>
        <c:majorUnit val="100"/>
        <c:minorUnit val="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none"/>
          </c:marker>
          <c:xVal>
            <c:numRef>
              <c:f>'\Users\Dan\Desktop\Fall ''15\Lab\Projects\Jordan Lake\Data\[Solar radiation (PAR).xlsx]Weekly'!$A$2:$A$314</c:f>
              <c:numCache>
                <c:formatCode>General</c:formatCode>
                <c:ptCount val="313"/>
                <c:pt idx="0">
                  <c:v>40544</c:v>
                </c:pt>
                <c:pt idx="1">
                  <c:v>40551</c:v>
                </c:pt>
                <c:pt idx="2">
                  <c:v>40558</c:v>
                </c:pt>
                <c:pt idx="3">
                  <c:v>40565</c:v>
                </c:pt>
                <c:pt idx="4">
                  <c:v>40572</c:v>
                </c:pt>
                <c:pt idx="5">
                  <c:v>40579</c:v>
                </c:pt>
                <c:pt idx="6">
                  <c:v>40586</c:v>
                </c:pt>
                <c:pt idx="7">
                  <c:v>40593</c:v>
                </c:pt>
                <c:pt idx="8">
                  <c:v>40600</c:v>
                </c:pt>
                <c:pt idx="9">
                  <c:v>40607</c:v>
                </c:pt>
                <c:pt idx="10">
                  <c:v>40614</c:v>
                </c:pt>
                <c:pt idx="11">
                  <c:v>40621</c:v>
                </c:pt>
                <c:pt idx="12">
                  <c:v>40628</c:v>
                </c:pt>
                <c:pt idx="13">
                  <c:v>40635</c:v>
                </c:pt>
                <c:pt idx="14">
                  <c:v>40642</c:v>
                </c:pt>
                <c:pt idx="15">
                  <c:v>40649</c:v>
                </c:pt>
                <c:pt idx="16">
                  <c:v>40656</c:v>
                </c:pt>
                <c:pt idx="17">
                  <c:v>40663</c:v>
                </c:pt>
                <c:pt idx="18">
                  <c:v>40670</c:v>
                </c:pt>
                <c:pt idx="19">
                  <c:v>40677</c:v>
                </c:pt>
                <c:pt idx="20">
                  <c:v>40684</c:v>
                </c:pt>
                <c:pt idx="21">
                  <c:v>40691</c:v>
                </c:pt>
                <c:pt idx="22">
                  <c:v>40698</c:v>
                </c:pt>
                <c:pt idx="23">
                  <c:v>40705</c:v>
                </c:pt>
                <c:pt idx="24">
                  <c:v>40712</c:v>
                </c:pt>
                <c:pt idx="25">
                  <c:v>40719</c:v>
                </c:pt>
                <c:pt idx="26">
                  <c:v>40726</c:v>
                </c:pt>
                <c:pt idx="27">
                  <c:v>40733</c:v>
                </c:pt>
                <c:pt idx="28">
                  <c:v>40740</c:v>
                </c:pt>
                <c:pt idx="29">
                  <c:v>40747</c:v>
                </c:pt>
                <c:pt idx="30">
                  <c:v>40754</c:v>
                </c:pt>
                <c:pt idx="31">
                  <c:v>40761</c:v>
                </c:pt>
                <c:pt idx="32">
                  <c:v>40768</c:v>
                </c:pt>
                <c:pt idx="33">
                  <c:v>40775</c:v>
                </c:pt>
                <c:pt idx="34">
                  <c:v>40782</c:v>
                </c:pt>
                <c:pt idx="35">
                  <c:v>40789</c:v>
                </c:pt>
                <c:pt idx="36">
                  <c:v>40796</c:v>
                </c:pt>
                <c:pt idx="37">
                  <c:v>40803</c:v>
                </c:pt>
                <c:pt idx="38">
                  <c:v>40810</c:v>
                </c:pt>
                <c:pt idx="39">
                  <c:v>40817</c:v>
                </c:pt>
                <c:pt idx="40">
                  <c:v>40824</c:v>
                </c:pt>
                <c:pt idx="41">
                  <c:v>40831</c:v>
                </c:pt>
                <c:pt idx="42">
                  <c:v>40838</c:v>
                </c:pt>
                <c:pt idx="43">
                  <c:v>40845</c:v>
                </c:pt>
                <c:pt idx="44">
                  <c:v>40852</c:v>
                </c:pt>
                <c:pt idx="45">
                  <c:v>40859</c:v>
                </c:pt>
                <c:pt idx="46">
                  <c:v>40866</c:v>
                </c:pt>
                <c:pt idx="47">
                  <c:v>40873</c:v>
                </c:pt>
                <c:pt idx="48">
                  <c:v>40880</c:v>
                </c:pt>
                <c:pt idx="49">
                  <c:v>40887</c:v>
                </c:pt>
                <c:pt idx="50">
                  <c:v>40894</c:v>
                </c:pt>
                <c:pt idx="51">
                  <c:v>40901</c:v>
                </c:pt>
                <c:pt idx="52">
                  <c:v>40908</c:v>
                </c:pt>
                <c:pt idx="53">
                  <c:v>40915</c:v>
                </c:pt>
                <c:pt idx="54">
                  <c:v>40922</c:v>
                </c:pt>
                <c:pt idx="55">
                  <c:v>40929</c:v>
                </c:pt>
                <c:pt idx="56">
                  <c:v>40936</c:v>
                </c:pt>
                <c:pt idx="57">
                  <c:v>40943</c:v>
                </c:pt>
                <c:pt idx="58">
                  <c:v>40950</c:v>
                </c:pt>
                <c:pt idx="59">
                  <c:v>40957</c:v>
                </c:pt>
                <c:pt idx="60">
                  <c:v>40964</c:v>
                </c:pt>
                <c:pt idx="61">
                  <c:v>40971</c:v>
                </c:pt>
                <c:pt idx="62">
                  <c:v>40978</c:v>
                </c:pt>
                <c:pt idx="63">
                  <c:v>40985</c:v>
                </c:pt>
                <c:pt idx="64">
                  <c:v>40992</c:v>
                </c:pt>
                <c:pt idx="65">
                  <c:v>40999</c:v>
                </c:pt>
                <c:pt idx="66">
                  <c:v>41006</c:v>
                </c:pt>
                <c:pt idx="67">
                  <c:v>41013</c:v>
                </c:pt>
                <c:pt idx="68">
                  <c:v>41020</c:v>
                </c:pt>
                <c:pt idx="69">
                  <c:v>41027</c:v>
                </c:pt>
                <c:pt idx="70">
                  <c:v>41034</c:v>
                </c:pt>
                <c:pt idx="71">
                  <c:v>41041</c:v>
                </c:pt>
                <c:pt idx="72">
                  <c:v>41048</c:v>
                </c:pt>
                <c:pt idx="73">
                  <c:v>41055</c:v>
                </c:pt>
                <c:pt idx="74">
                  <c:v>41062</c:v>
                </c:pt>
                <c:pt idx="75">
                  <c:v>41069</c:v>
                </c:pt>
                <c:pt idx="76">
                  <c:v>41076</c:v>
                </c:pt>
                <c:pt idx="77">
                  <c:v>41083</c:v>
                </c:pt>
                <c:pt idx="78">
                  <c:v>41090</c:v>
                </c:pt>
                <c:pt idx="79">
                  <c:v>41097</c:v>
                </c:pt>
                <c:pt idx="80">
                  <c:v>41104</c:v>
                </c:pt>
                <c:pt idx="81">
                  <c:v>41111</c:v>
                </c:pt>
                <c:pt idx="82">
                  <c:v>41118</c:v>
                </c:pt>
                <c:pt idx="83">
                  <c:v>41125</c:v>
                </c:pt>
                <c:pt idx="84">
                  <c:v>41132</c:v>
                </c:pt>
                <c:pt idx="85">
                  <c:v>41139</c:v>
                </c:pt>
                <c:pt idx="86">
                  <c:v>41146</c:v>
                </c:pt>
                <c:pt idx="87">
                  <c:v>41153</c:v>
                </c:pt>
                <c:pt idx="88">
                  <c:v>41160</c:v>
                </c:pt>
                <c:pt idx="89">
                  <c:v>41167</c:v>
                </c:pt>
                <c:pt idx="90">
                  <c:v>41174</c:v>
                </c:pt>
                <c:pt idx="91">
                  <c:v>41181</c:v>
                </c:pt>
                <c:pt idx="92">
                  <c:v>41188</c:v>
                </c:pt>
                <c:pt idx="93">
                  <c:v>41195</c:v>
                </c:pt>
                <c:pt idx="94">
                  <c:v>41202</c:v>
                </c:pt>
                <c:pt idx="95">
                  <c:v>41209</c:v>
                </c:pt>
                <c:pt idx="96">
                  <c:v>41216</c:v>
                </c:pt>
                <c:pt idx="97">
                  <c:v>41223</c:v>
                </c:pt>
                <c:pt idx="98">
                  <c:v>41230</c:v>
                </c:pt>
                <c:pt idx="99">
                  <c:v>41237</c:v>
                </c:pt>
                <c:pt idx="100">
                  <c:v>41244</c:v>
                </c:pt>
                <c:pt idx="101">
                  <c:v>41251</c:v>
                </c:pt>
                <c:pt idx="102">
                  <c:v>41258</c:v>
                </c:pt>
                <c:pt idx="103">
                  <c:v>41265</c:v>
                </c:pt>
                <c:pt idx="104">
                  <c:v>41272</c:v>
                </c:pt>
                <c:pt idx="105">
                  <c:v>41279</c:v>
                </c:pt>
                <c:pt idx="106">
                  <c:v>41286</c:v>
                </c:pt>
                <c:pt idx="107">
                  <c:v>41293</c:v>
                </c:pt>
                <c:pt idx="108">
                  <c:v>41300</c:v>
                </c:pt>
                <c:pt idx="109">
                  <c:v>41307</c:v>
                </c:pt>
                <c:pt idx="110">
                  <c:v>41314</c:v>
                </c:pt>
                <c:pt idx="111">
                  <c:v>41321</c:v>
                </c:pt>
                <c:pt idx="112">
                  <c:v>41328</c:v>
                </c:pt>
                <c:pt idx="113">
                  <c:v>41335</c:v>
                </c:pt>
                <c:pt idx="114">
                  <c:v>41342</c:v>
                </c:pt>
                <c:pt idx="115">
                  <c:v>41349</c:v>
                </c:pt>
                <c:pt idx="116">
                  <c:v>41356</c:v>
                </c:pt>
                <c:pt idx="117">
                  <c:v>41363</c:v>
                </c:pt>
                <c:pt idx="118">
                  <c:v>41370</c:v>
                </c:pt>
                <c:pt idx="119">
                  <c:v>41377</c:v>
                </c:pt>
                <c:pt idx="120">
                  <c:v>41384</c:v>
                </c:pt>
                <c:pt idx="121">
                  <c:v>41391</c:v>
                </c:pt>
                <c:pt idx="122">
                  <c:v>41398</c:v>
                </c:pt>
                <c:pt idx="123">
                  <c:v>41405</c:v>
                </c:pt>
                <c:pt idx="124">
                  <c:v>41412</c:v>
                </c:pt>
                <c:pt idx="125">
                  <c:v>41419</c:v>
                </c:pt>
                <c:pt idx="126">
                  <c:v>41426</c:v>
                </c:pt>
                <c:pt idx="127">
                  <c:v>41433</c:v>
                </c:pt>
                <c:pt idx="128">
                  <c:v>41440</c:v>
                </c:pt>
                <c:pt idx="129">
                  <c:v>41447</c:v>
                </c:pt>
                <c:pt idx="130">
                  <c:v>41454</c:v>
                </c:pt>
                <c:pt idx="131">
                  <c:v>41461</c:v>
                </c:pt>
                <c:pt idx="132">
                  <c:v>41468</c:v>
                </c:pt>
                <c:pt idx="133">
                  <c:v>41475</c:v>
                </c:pt>
                <c:pt idx="134">
                  <c:v>41482</c:v>
                </c:pt>
                <c:pt idx="135">
                  <c:v>41489</c:v>
                </c:pt>
                <c:pt idx="136">
                  <c:v>41496</c:v>
                </c:pt>
                <c:pt idx="137">
                  <c:v>41503</c:v>
                </c:pt>
                <c:pt idx="138">
                  <c:v>41510</c:v>
                </c:pt>
                <c:pt idx="139">
                  <c:v>41517</c:v>
                </c:pt>
                <c:pt idx="140">
                  <c:v>41524</c:v>
                </c:pt>
                <c:pt idx="141">
                  <c:v>41531</c:v>
                </c:pt>
                <c:pt idx="142">
                  <c:v>41538</c:v>
                </c:pt>
                <c:pt idx="143">
                  <c:v>41545</c:v>
                </c:pt>
                <c:pt idx="144">
                  <c:v>41552</c:v>
                </c:pt>
                <c:pt idx="145">
                  <c:v>41559</c:v>
                </c:pt>
                <c:pt idx="146">
                  <c:v>41566</c:v>
                </c:pt>
                <c:pt idx="147">
                  <c:v>41573</c:v>
                </c:pt>
                <c:pt idx="148">
                  <c:v>41580</c:v>
                </c:pt>
                <c:pt idx="149">
                  <c:v>41587</c:v>
                </c:pt>
                <c:pt idx="150">
                  <c:v>41594</c:v>
                </c:pt>
                <c:pt idx="151">
                  <c:v>41601</c:v>
                </c:pt>
                <c:pt idx="152">
                  <c:v>41608</c:v>
                </c:pt>
                <c:pt idx="153">
                  <c:v>41615</c:v>
                </c:pt>
                <c:pt idx="154">
                  <c:v>41622</c:v>
                </c:pt>
                <c:pt idx="155">
                  <c:v>41629</c:v>
                </c:pt>
                <c:pt idx="156">
                  <c:v>41636</c:v>
                </c:pt>
                <c:pt idx="157">
                  <c:v>41643</c:v>
                </c:pt>
                <c:pt idx="158">
                  <c:v>41650</c:v>
                </c:pt>
                <c:pt idx="159">
                  <c:v>41657</c:v>
                </c:pt>
                <c:pt idx="160">
                  <c:v>41664</c:v>
                </c:pt>
                <c:pt idx="161">
                  <c:v>41671</c:v>
                </c:pt>
                <c:pt idx="162">
                  <c:v>41678</c:v>
                </c:pt>
                <c:pt idx="163">
                  <c:v>41685</c:v>
                </c:pt>
                <c:pt idx="164">
                  <c:v>41692</c:v>
                </c:pt>
                <c:pt idx="165">
                  <c:v>41699</c:v>
                </c:pt>
                <c:pt idx="166">
                  <c:v>41706</c:v>
                </c:pt>
                <c:pt idx="167">
                  <c:v>41713</c:v>
                </c:pt>
                <c:pt idx="168">
                  <c:v>41720</c:v>
                </c:pt>
                <c:pt idx="169">
                  <c:v>41727</c:v>
                </c:pt>
                <c:pt idx="170">
                  <c:v>41734</c:v>
                </c:pt>
                <c:pt idx="171">
                  <c:v>41741</c:v>
                </c:pt>
                <c:pt idx="172">
                  <c:v>41748</c:v>
                </c:pt>
                <c:pt idx="173">
                  <c:v>41755</c:v>
                </c:pt>
                <c:pt idx="174">
                  <c:v>41762</c:v>
                </c:pt>
                <c:pt idx="175">
                  <c:v>41769</c:v>
                </c:pt>
                <c:pt idx="176">
                  <c:v>41776</c:v>
                </c:pt>
                <c:pt idx="177">
                  <c:v>41783</c:v>
                </c:pt>
                <c:pt idx="178">
                  <c:v>41790</c:v>
                </c:pt>
                <c:pt idx="179">
                  <c:v>41797</c:v>
                </c:pt>
                <c:pt idx="180">
                  <c:v>41804</c:v>
                </c:pt>
                <c:pt idx="181">
                  <c:v>41811</c:v>
                </c:pt>
                <c:pt idx="182">
                  <c:v>41818</c:v>
                </c:pt>
                <c:pt idx="183">
                  <c:v>41825</c:v>
                </c:pt>
                <c:pt idx="184">
                  <c:v>41832</c:v>
                </c:pt>
                <c:pt idx="185">
                  <c:v>41839</c:v>
                </c:pt>
                <c:pt idx="186">
                  <c:v>41846</c:v>
                </c:pt>
                <c:pt idx="187">
                  <c:v>41853</c:v>
                </c:pt>
                <c:pt idx="188">
                  <c:v>41860</c:v>
                </c:pt>
                <c:pt idx="189">
                  <c:v>41867</c:v>
                </c:pt>
                <c:pt idx="190">
                  <c:v>41874</c:v>
                </c:pt>
                <c:pt idx="191">
                  <c:v>41881</c:v>
                </c:pt>
                <c:pt idx="192">
                  <c:v>41888</c:v>
                </c:pt>
                <c:pt idx="193">
                  <c:v>41895</c:v>
                </c:pt>
                <c:pt idx="194">
                  <c:v>41902</c:v>
                </c:pt>
                <c:pt idx="195">
                  <c:v>41909</c:v>
                </c:pt>
                <c:pt idx="196">
                  <c:v>41916</c:v>
                </c:pt>
                <c:pt idx="197">
                  <c:v>41923</c:v>
                </c:pt>
                <c:pt idx="198">
                  <c:v>41930</c:v>
                </c:pt>
                <c:pt idx="199">
                  <c:v>41937</c:v>
                </c:pt>
                <c:pt idx="200">
                  <c:v>41944</c:v>
                </c:pt>
                <c:pt idx="201">
                  <c:v>41951</c:v>
                </c:pt>
                <c:pt idx="202">
                  <c:v>41958</c:v>
                </c:pt>
                <c:pt idx="203">
                  <c:v>41965</c:v>
                </c:pt>
                <c:pt idx="204">
                  <c:v>41972</c:v>
                </c:pt>
                <c:pt idx="205">
                  <c:v>41979</c:v>
                </c:pt>
                <c:pt idx="206">
                  <c:v>41986</c:v>
                </c:pt>
                <c:pt idx="207">
                  <c:v>41993</c:v>
                </c:pt>
                <c:pt idx="208">
                  <c:v>42000</c:v>
                </c:pt>
                <c:pt idx="209">
                  <c:v>42007</c:v>
                </c:pt>
                <c:pt idx="210">
                  <c:v>42014</c:v>
                </c:pt>
                <c:pt idx="211">
                  <c:v>42021</c:v>
                </c:pt>
                <c:pt idx="212">
                  <c:v>42028</c:v>
                </c:pt>
                <c:pt idx="213">
                  <c:v>42035</c:v>
                </c:pt>
                <c:pt idx="214">
                  <c:v>42042</c:v>
                </c:pt>
                <c:pt idx="215">
                  <c:v>42049</c:v>
                </c:pt>
                <c:pt idx="216">
                  <c:v>42056</c:v>
                </c:pt>
                <c:pt idx="217">
                  <c:v>42063</c:v>
                </c:pt>
                <c:pt idx="218">
                  <c:v>42070</c:v>
                </c:pt>
                <c:pt idx="219">
                  <c:v>42077</c:v>
                </c:pt>
                <c:pt idx="220">
                  <c:v>42084</c:v>
                </c:pt>
                <c:pt idx="221">
                  <c:v>42091</c:v>
                </c:pt>
                <c:pt idx="222">
                  <c:v>42098</c:v>
                </c:pt>
                <c:pt idx="223">
                  <c:v>42105</c:v>
                </c:pt>
                <c:pt idx="224">
                  <c:v>42112</c:v>
                </c:pt>
                <c:pt idx="225">
                  <c:v>42119</c:v>
                </c:pt>
                <c:pt idx="226">
                  <c:v>42126</c:v>
                </c:pt>
                <c:pt idx="227">
                  <c:v>42133</c:v>
                </c:pt>
                <c:pt idx="228">
                  <c:v>42140</c:v>
                </c:pt>
                <c:pt idx="229">
                  <c:v>42147</c:v>
                </c:pt>
                <c:pt idx="230">
                  <c:v>42154</c:v>
                </c:pt>
                <c:pt idx="231">
                  <c:v>42161</c:v>
                </c:pt>
                <c:pt idx="232">
                  <c:v>42168</c:v>
                </c:pt>
                <c:pt idx="233">
                  <c:v>42175</c:v>
                </c:pt>
                <c:pt idx="234">
                  <c:v>42182</c:v>
                </c:pt>
                <c:pt idx="235">
                  <c:v>42189</c:v>
                </c:pt>
                <c:pt idx="236">
                  <c:v>42196</c:v>
                </c:pt>
                <c:pt idx="237">
                  <c:v>42203</c:v>
                </c:pt>
                <c:pt idx="238">
                  <c:v>42210</c:v>
                </c:pt>
                <c:pt idx="239">
                  <c:v>42217</c:v>
                </c:pt>
                <c:pt idx="240">
                  <c:v>42224</c:v>
                </c:pt>
                <c:pt idx="241">
                  <c:v>42231</c:v>
                </c:pt>
                <c:pt idx="242">
                  <c:v>42238</c:v>
                </c:pt>
                <c:pt idx="243">
                  <c:v>42245</c:v>
                </c:pt>
                <c:pt idx="244">
                  <c:v>42252</c:v>
                </c:pt>
                <c:pt idx="245">
                  <c:v>42259</c:v>
                </c:pt>
                <c:pt idx="246">
                  <c:v>42266</c:v>
                </c:pt>
                <c:pt idx="247">
                  <c:v>42273</c:v>
                </c:pt>
                <c:pt idx="248">
                  <c:v>42280</c:v>
                </c:pt>
                <c:pt idx="249">
                  <c:v>42287</c:v>
                </c:pt>
                <c:pt idx="250">
                  <c:v>42294</c:v>
                </c:pt>
                <c:pt idx="251">
                  <c:v>42301</c:v>
                </c:pt>
                <c:pt idx="252">
                  <c:v>42308</c:v>
                </c:pt>
                <c:pt idx="253">
                  <c:v>42315</c:v>
                </c:pt>
                <c:pt idx="254">
                  <c:v>42322</c:v>
                </c:pt>
                <c:pt idx="255">
                  <c:v>42329</c:v>
                </c:pt>
                <c:pt idx="256">
                  <c:v>42336</c:v>
                </c:pt>
                <c:pt idx="257">
                  <c:v>42343</c:v>
                </c:pt>
                <c:pt idx="258">
                  <c:v>42350</c:v>
                </c:pt>
                <c:pt idx="259">
                  <c:v>42357</c:v>
                </c:pt>
                <c:pt idx="260">
                  <c:v>42364</c:v>
                </c:pt>
                <c:pt idx="261">
                  <c:v>42371</c:v>
                </c:pt>
                <c:pt idx="262">
                  <c:v>42378</c:v>
                </c:pt>
                <c:pt idx="263">
                  <c:v>42385</c:v>
                </c:pt>
                <c:pt idx="264">
                  <c:v>42392</c:v>
                </c:pt>
                <c:pt idx="265">
                  <c:v>42399</c:v>
                </c:pt>
                <c:pt idx="266">
                  <c:v>42406</c:v>
                </c:pt>
                <c:pt idx="267">
                  <c:v>42413</c:v>
                </c:pt>
                <c:pt idx="268">
                  <c:v>42420</c:v>
                </c:pt>
                <c:pt idx="269">
                  <c:v>42427</c:v>
                </c:pt>
                <c:pt idx="270">
                  <c:v>42434</c:v>
                </c:pt>
                <c:pt idx="271">
                  <c:v>42441</c:v>
                </c:pt>
                <c:pt idx="272">
                  <c:v>42448</c:v>
                </c:pt>
                <c:pt idx="273">
                  <c:v>42455</c:v>
                </c:pt>
                <c:pt idx="274">
                  <c:v>42462</c:v>
                </c:pt>
                <c:pt idx="275">
                  <c:v>42469</c:v>
                </c:pt>
                <c:pt idx="276">
                  <c:v>42476</c:v>
                </c:pt>
                <c:pt idx="277">
                  <c:v>42483</c:v>
                </c:pt>
                <c:pt idx="278">
                  <c:v>42490</c:v>
                </c:pt>
                <c:pt idx="279">
                  <c:v>42497</c:v>
                </c:pt>
                <c:pt idx="280">
                  <c:v>42504</c:v>
                </c:pt>
                <c:pt idx="281">
                  <c:v>42511</c:v>
                </c:pt>
                <c:pt idx="282">
                  <c:v>42518</c:v>
                </c:pt>
                <c:pt idx="283">
                  <c:v>42525</c:v>
                </c:pt>
                <c:pt idx="284">
                  <c:v>42532</c:v>
                </c:pt>
                <c:pt idx="285">
                  <c:v>42539</c:v>
                </c:pt>
                <c:pt idx="286">
                  <c:v>42546</c:v>
                </c:pt>
                <c:pt idx="287">
                  <c:v>42553</c:v>
                </c:pt>
                <c:pt idx="288">
                  <c:v>42560</c:v>
                </c:pt>
                <c:pt idx="289">
                  <c:v>42567</c:v>
                </c:pt>
                <c:pt idx="290">
                  <c:v>42574</c:v>
                </c:pt>
                <c:pt idx="291">
                  <c:v>42581</c:v>
                </c:pt>
                <c:pt idx="292">
                  <c:v>42588</c:v>
                </c:pt>
                <c:pt idx="293">
                  <c:v>42595</c:v>
                </c:pt>
                <c:pt idx="294">
                  <c:v>42602</c:v>
                </c:pt>
                <c:pt idx="295">
                  <c:v>42609</c:v>
                </c:pt>
                <c:pt idx="296">
                  <c:v>42616</c:v>
                </c:pt>
                <c:pt idx="297">
                  <c:v>42623</c:v>
                </c:pt>
                <c:pt idx="298">
                  <c:v>42630</c:v>
                </c:pt>
                <c:pt idx="299">
                  <c:v>42637</c:v>
                </c:pt>
                <c:pt idx="300">
                  <c:v>42644</c:v>
                </c:pt>
                <c:pt idx="301">
                  <c:v>42651</c:v>
                </c:pt>
                <c:pt idx="302">
                  <c:v>42658</c:v>
                </c:pt>
                <c:pt idx="303">
                  <c:v>42665</c:v>
                </c:pt>
                <c:pt idx="304">
                  <c:v>42672</c:v>
                </c:pt>
                <c:pt idx="305">
                  <c:v>42679</c:v>
                </c:pt>
                <c:pt idx="306">
                  <c:v>42686</c:v>
                </c:pt>
                <c:pt idx="307">
                  <c:v>42693</c:v>
                </c:pt>
                <c:pt idx="308">
                  <c:v>42700</c:v>
                </c:pt>
                <c:pt idx="309">
                  <c:v>42707</c:v>
                </c:pt>
                <c:pt idx="310">
                  <c:v>42714</c:v>
                </c:pt>
                <c:pt idx="311">
                  <c:v>42721</c:v>
                </c:pt>
                <c:pt idx="312">
                  <c:v>42728</c:v>
                </c:pt>
              </c:numCache>
            </c:numRef>
          </c:xVal>
          <c:yVal>
            <c:numRef>
              <c:f>'\Users\Dan\Desktop\Fall ''15\Lab\Projects\Jordan Lake\Data\[Solar radiation (PAR).xlsx]Weekly'!$B$2:$B$314</c:f>
              <c:numCache>
                <c:formatCode>General</c:formatCode>
                <c:ptCount val="313"/>
                <c:pt idx="0">
                  <c:v>71.325477707006385</c:v>
                </c:pt>
                <c:pt idx="1">
                  <c:v>92.743624161073825</c:v>
                </c:pt>
                <c:pt idx="2">
                  <c:v>106.05789473684212</c:v>
                </c:pt>
                <c:pt idx="3">
                  <c:v>86.990666666666641</c:v>
                </c:pt>
                <c:pt idx="4">
                  <c:v>85.316560509554151</c:v>
                </c:pt>
                <c:pt idx="5">
                  <c:v>130.16470588235293</c:v>
                </c:pt>
                <c:pt idx="6">
                  <c:v>143.24999999999994</c:v>
                </c:pt>
                <c:pt idx="7">
                  <c:v>122.24294871794875</c:v>
                </c:pt>
                <c:pt idx="8">
                  <c:v>189.02344827586205</c:v>
                </c:pt>
                <c:pt idx="9">
                  <c:v>123.86709677419358</c:v>
                </c:pt>
                <c:pt idx="10">
                  <c:v>193.30136054421769</c:v>
                </c:pt>
                <c:pt idx="11">
                  <c:v>185.44605263157891</c:v>
                </c:pt>
                <c:pt idx="12">
                  <c:v>99.072435897435895</c:v>
                </c:pt>
                <c:pt idx="13">
                  <c:v>229.89361702127664</c:v>
                </c:pt>
                <c:pt idx="14">
                  <c:v>181.25337837837841</c:v>
                </c:pt>
                <c:pt idx="15">
                  <c:v>171.23892617449673</c:v>
                </c:pt>
                <c:pt idx="16">
                  <c:v>180.49466666666657</c:v>
                </c:pt>
                <c:pt idx="17">
                  <c:v>245.64113924050633</c:v>
                </c:pt>
                <c:pt idx="18">
                  <c:v>184.70429447852757</c:v>
                </c:pt>
                <c:pt idx="19">
                  <c:v>214.80807453416162</c:v>
                </c:pt>
                <c:pt idx="20">
                  <c:v>254.55165562913905</c:v>
                </c:pt>
                <c:pt idx="21">
                  <c:v>258.38766233766228</c:v>
                </c:pt>
                <c:pt idx="22">
                  <c:v>262.50129032258059</c:v>
                </c:pt>
                <c:pt idx="23">
                  <c:v>250.533962264151</c:v>
                </c:pt>
                <c:pt idx="24">
                  <c:v>231.50975609756088</c:v>
                </c:pt>
                <c:pt idx="25">
                  <c:v>250.78993288590601</c:v>
                </c:pt>
                <c:pt idx="26">
                  <c:v>224.58322981366462</c:v>
                </c:pt>
                <c:pt idx="27">
                  <c:v>252.21096774193566</c:v>
                </c:pt>
                <c:pt idx="28">
                  <c:v>242.80451612903229</c:v>
                </c:pt>
                <c:pt idx="29">
                  <c:v>224.34285714285713</c:v>
                </c:pt>
                <c:pt idx="30">
                  <c:v>211.71483870967739</c:v>
                </c:pt>
                <c:pt idx="31">
                  <c:v>219.69177215189876</c:v>
                </c:pt>
                <c:pt idx="32">
                  <c:v>202.2037267080745</c:v>
                </c:pt>
                <c:pt idx="33">
                  <c:v>220.02608695652168</c:v>
                </c:pt>
                <c:pt idx="34">
                  <c:v>189.55159235668776</c:v>
                </c:pt>
                <c:pt idx="35">
                  <c:v>171.8347826086956</c:v>
                </c:pt>
                <c:pt idx="36">
                  <c:v>190.14223602484478</c:v>
                </c:pt>
                <c:pt idx="37">
                  <c:v>96.109090909090881</c:v>
                </c:pt>
                <c:pt idx="38">
                  <c:v>153.13475609756102</c:v>
                </c:pt>
                <c:pt idx="39">
                  <c:v>199.32484076433121</c:v>
                </c:pt>
                <c:pt idx="40">
                  <c:v>119.58711656441714</c:v>
                </c:pt>
                <c:pt idx="41">
                  <c:v>144.73456790123453</c:v>
                </c:pt>
                <c:pt idx="42">
                  <c:v>131.23950617283953</c:v>
                </c:pt>
                <c:pt idx="43">
                  <c:v>102.67345679012347</c:v>
                </c:pt>
                <c:pt idx="44">
                  <c:v>128.23888888888888</c:v>
                </c:pt>
                <c:pt idx="45">
                  <c:v>93.234939759036124</c:v>
                </c:pt>
                <c:pt idx="46">
                  <c:v>107.1548780487805</c:v>
                </c:pt>
                <c:pt idx="47">
                  <c:v>98.183950617283941</c:v>
                </c:pt>
                <c:pt idx="48">
                  <c:v>77.392638036809799</c:v>
                </c:pt>
                <c:pt idx="49">
                  <c:v>80.287577639751532</c:v>
                </c:pt>
                <c:pt idx="50">
                  <c:v>76.364634146341473</c:v>
                </c:pt>
                <c:pt idx="51">
                  <c:v>85.38466257668712</c:v>
                </c:pt>
                <c:pt idx="52">
                  <c:v>116.77894736842104</c:v>
                </c:pt>
                <c:pt idx="53">
                  <c:v>75.996273291925462</c:v>
                </c:pt>
                <c:pt idx="54">
                  <c:v>101.59235668789812</c:v>
                </c:pt>
                <c:pt idx="55">
                  <c:v>66.07106918238992</c:v>
                </c:pt>
                <c:pt idx="56">
                  <c:v>132.89139072847678</c:v>
                </c:pt>
                <c:pt idx="57">
                  <c:v>80.581437125748479</c:v>
                </c:pt>
                <c:pt idx="58">
                  <c:v>113.76086956521742</c:v>
                </c:pt>
                <c:pt idx="59">
                  <c:v>121.20903614457825</c:v>
                </c:pt>
                <c:pt idx="60">
                  <c:v>113.81612903225812</c:v>
                </c:pt>
                <c:pt idx="61">
                  <c:v>128.92516129032256</c:v>
                </c:pt>
                <c:pt idx="62">
                  <c:v>191.26776315789471</c:v>
                </c:pt>
                <c:pt idx="63">
                  <c:v>159.68733333333333</c:v>
                </c:pt>
                <c:pt idx="64">
                  <c:v>183.86496815286628</c:v>
                </c:pt>
                <c:pt idx="65">
                  <c:v>186.31719745222924</c:v>
                </c:pt>
                <c:pt idx="66">
                  <c:v>236.01575342465756</c:v>
                </c:pt>
                <c:pt idx="67">
                  <c:v>192.57777777777781</c:v>
                </c:pt>
                <c:pt idx="68">
                  <c:v>164.3934210526316</c:v>
                </c:pt>
                <c:pt idx="69">
                  <c:v>209.20545454545459</c:v>
                </c:pt>
                <c:pt idx="70">
                  <c:v>189.70727272727274</c:v>
                </c:pt>
                <c:pt idx="71">
                  <c:v>174.70119760479042</c:v>
                </c:pt>
                <c:pt idx="72">
                  <c:v>225.55365853658535</c:v>
                </c:pt>
                <c:pt idx="73">
                  <c:v>214.19382716049378</c:v>
                </c:pt>
                <c:pt idx="74">
                  <c:v>126.80531914893616</c:v>
                </c:pt>
                <c:pt idx="75">
                  <c:v>145.02336448598132</c:v>
                </c:pt>
                <c:pt idx="76">
                  <c:v>230.56458333333325</c:v>
                </c:pt>
                <c:pt idx="77">
                  <c:v>253.2696</c:v>
                </c:pt>
                <c:pt idx="78">
                  <c:v>220.25422535211263</c:v>
                </c:pt>
                <c:pt idx="79">
                  <c:v>166.7373134328358</c:v>
                </c:pt>
                <c:pt idx="80">
                  <c:v>224.66159420289856</c:v>
                </c:pt>
                <c:pt idx="81">
                  <c:v>205.0028571428571</c:v>
                </c:pt>
                <c:pt idx="82">
                  <c:v>223.53466666666679</c:v>
                </c:pt>
                <c:pt idx="83">
                  <c:v>181.91097560975601</c:v>
                </c:pt>
                <c:pt idx="84">
                  <c:v>180.01748251748248</c:v>
                </c:pt>
                <c:pt idx="85">
                  <c:v>121.82348484848485</c:v>
                </c:pt>
                <c:pt idx="86">
                  <c:v>142.27744360902253</c:v>
                </c:pt>
                <c:pt idx="87">
                  <c:v>146.00072463768115</c:v>
                </c:pt>
                <c:pt idx="88">
                  <c:v>168.35645161290321</c:v>
                </c:pt>
                <c:pt idx="89">
                  <c:v>58.109433962264134</c:v>
                </c:pt>
                <c:pt idx="116">
                  <c:v>85.106666666666669</c:v>
                </c:pt>
                <c:pt idx="117">
                  <c:v>204.07894736842107</c:v>
                </c:pt>
                <c:pt idx="118">
                  <c:v>251.66600000000005</c:v>
                </c:pt>
                <c:pt idx="119">
                  <c:v>217.49363057324837</c:v>
                </c:pt>
                <c:pt idx="120">
                  <c:v>266.00189873417725</c:v>
                </c:pt>
                <c:pt idx="121">
                  <c:v>131.86303030303034</c:v>
                </c:pt>
                <c:pt idx="122">
                  <c:v>188.53581081081083</c:v>
                </c:pt>
                <c:pt idx="123">
                  <c:v>279.85172413793106</c:v>
                </c:pt>
                <c:pt idx="124">
                  <c:v>191.33642384105957</c:v>
                </c:pt>
                <c:pt idx="125">
                  <c:v>315.9194029850745</c:v>
                </c:pt>
                <c:pt idx="126">
                  <c:v>190.85342465753425</c:v>
                </c:pt>
                <c:pt idx="127">
                  <c:v>256.19148936170205</c:v>
                </c:pt>
                <c:pt idx="128">
                  <c:v>270.04133333333328</c:v>
                </c:pt>
                <c:pt idx="129">
                  <c:v>230.73395061728391</c:v>
                </c:pt>
                <c:pt idx="130">
                  <c:v>200.86965517241381</c:v>
                </c:pt>
                <c:pt idx="131">
                  <c:v>188.91399999999996</c:v>
                </c:pt>
                <c:pt idx="132">
                  <c:v>245.11483870967734</c:v>
                </c:pt>
                <c:pt idx="133">
                  <c:v>236.9903030303029</c:v>
                </c:pt>
                <c:pt idx="134">
                  <c:v>233.94594594594594</c:v>
                </c:pt>
                <c:pt idx="135">
                  <c:v>230.65259740259737</c:v>
                </c:pt>
                <c:pt idx="136">
                  <c:v>216.59047619047615</c:v>
                </c:pt>
                <c:pt idx="137">
                  <c:v>155.79638554216868</c:v>
                </c:pt>
                <c:pt idx="138">
                  <c:v>233.92515723270449</c:v>
                </c:pt>
                <c:pt idx="139">
                  <c:v>241.44399999999999</c:v>
                </c:pt>
                <c:pt idx="140">
                  <c:v>245.72635135135144</c:v>
                </c:pt>
                <c:pt idx="141">
                  <c:v>203.55477707006366</c:v>
                </c:pt>
                <c:pt idx="142">
                  <c:v>169.89056603773588</c:v>
                </c:pt>
                <c:pt idx="143">
                  <c:v>196.16800000000003</c:v>
                </c:pt>
                <c:pt idx="144">
                  <c:v>84.003401360544231</c:v>
                </c:pt>
                <c:pt idx="145">
                  <c:v>83.443292682926838</c:v>
                </c:pt>
                <c:pt idx="146">
                  <c:v>132.91604938271604</c:v>
                </c:pt>
                <c:pt idx="147">
                  <c:v>116.40246913580243</c:v>
                </c:pt>
                <c:pt idx="148">
                  <c:v>135.78552631578947</c:v>
                </c:pt>
                <c:pt idx="149">
                  <c:v>148.04791666666665</c:v>
                </c:pt>
                <c:pt idx="150">
                  <c:v>109.81556886227543</c:v>
                </c:pt>
                <c:pt idx="151">
                  <c:v>97.138690476190433</c:v>
                </c:pt>
                <c:pt idx="152">
                  <c:v>89.778749999999974</c:v>
                </c:pt>
                <c:pt idx="153">
                  <c:v>73.53877551020409</c:v>
                </c:pt>
                <c:pt idx="154">
                  <c:v>107.20986842105265</c:v>
                </c:pt>
                <c:pt idx="155">
                  <c:v>90.347999999999971</c:v>
                </c:pt>
                <c:pt idx="156">
                  <c:v>83.599367088607593</c:v>
                </c:pt>
                <c:pt idx="157">
                  <c:v>94.199346405228752</c:v>
                </c:pt>
                <c:pt idx="158">
                  <c:v>106.34802631578945</c:v>
                </c:pt>
                <c:pt idx="159">
                  <c:v>152.2328947368421</c:v>
                </c:pt>
                <c:pt idx="160">
                  <c:v>125.82243589743594</c:v>
                </c:pt>
                <c:pt idx="161">
                  <c:v>94.120382165605079</c:v>
                </c:pt>
                <c:pt idx="162">
                  <c:v>79.565408805031439</c:v>
                </c:pt>
                <c:pt idx="163">
                  <c:v>140.1584415584415</c:v>
                </c:pt>
                <c:pt idx="164">
                  <c:v>180.5039735099337</c:v>
                </c:pt>
                <c:pt idx="165">
                  <c:v>136.56691176470591</c:v>
                </c:pt>
                <c:pt idx="166">
                  <c:v>226.55436241610738</c:v>
                </c:pt>
                <c:pt idx="167">
                  <c:v>145.79548387096773</c:v>
                </c:pt>
                <c:pt idx="168">
                  <c:v>189.98157894736838</c:v>
                </c:pt>
                <c:pt idx="169">
                  <c:v>189.56178343949048</c:v>
                </c:pt>
                <c:pt idx="170">
                  <c:v>202.67070063694266</c:v>
                </c:pt>
                <c:pt idx="171">
                  <c:v>220.73205128205123</c:v>
                </c:pt>
                <c:pt idx="172">
                  <c:v>240.32738853503184</c:v>
                </c:pt>
                <c:pt idx="173">
                  <c:v>186.65454545454548</c:v>
                </c:pt>
                <c:pt idx="174">
                  <c:v>273.32614379084964</c:v>
                </c:pt>
                <c:pt idx="175">
                  <c:v>204.93388429752056</c:v>
                </c:pt>
                <c:pt idx="176">
                  <c:v>277.37727272727273</c:v>
                </c:pt>
                <c:pt idx="177">
                  <c:v>243.65408805031441</c:v>
                </c:pt>
                <c:pt idx="178">
                  <c:v>271.34358974358969</c:v>
                </c:pt>
                <c:pt idx="179">
                  <c:v>251.76707317073169</c:v>
                </c:pt>
                <c:pt idx="180">
                  <c:v>293.11472392638024</c:v>
                </c:pt>
                <c:pt idx="181">
                  <c:v>237.36144578313252</c:v>
                </c:pt>
                <c:pt idx="182">
                  <c:v>261.14812499999988</c:v>
                </c:pt>
                <c:pt idx="183">
                  <c:v>256.66770186335401</c:v>
                </c:pt>
                <c:pt idx="184">
                  <c:v>271.13124999999991</c:v>
                </c:pt>
                <c:pt idx="185">
                  <c:v>188.61845238095242</c:v>
                </c:pt>
                <c:pt idx="186">
                  <c:v>218.6812121212121</c:v>
                </c:pt>
                <c:pt idx="187">
                  <c:v>199.73696969696977</c:v>
                </c:pt>
                <c:pt idx="188">
                  <c:v>198.9059602649007</c:v>
                </c:pt>
                <c:pt idx="189">
                  <c:v>222.29938650306758</c:v>
                </c:pt>
                <c:pt idx="190">
                  <c:v>221.37375000000003</c:v>
                </c:pt>
                <c:pt idx="191">
                  <c:v>232.98437500000009</c:v>
                </c:pt>
                <c:pt idx="192">
                  <c:v>140.85987261146497</c:v>
                </c:pt>
                <c:pt idx="193">
                  <c:v>160.09939393939393</c:v>
                </c:pt>
                <c:pt idx="194">
                  <c:v>137.91118012422365</c:v>
                </c:pt>
                <c:pt idx="195">
                  <c:v>165.26477987421381</c:v>
                </c:pt>
                <c:pt idx="196">
                  <c:v>214.65510204081636</c:v>
                </c:pt>
                <c:pt idx="197">
                  <c:v>120.07160493827159</c:v>
                </c:pt>
                <c:pt idx="198">
                  <c:v>189.41118012422365</c:v>
                </c:pt>
                <c:pt idx="199">
                  <c:v>170.18385093167709</c:v>
                </c:pt>
                <c:pt idx="200">
                  <c:v>118.85853658536587</c:v>
                </c:pt>
                <c:pt idx="201">
                  <c:v>114.46227544910182</c:v>
                </c:pt>
                <c:pt idx="202">
                  <c:v>112.47639751552795</c:v>
                </c:pt>
                <c:pt idx="203">
                  <c:v>70.113725490196103</c:v>
                </c:pt>
                <c:pt idx="204">
                  <c:v>92.636144578313264</c:v>
                </c:pt>
                <c:pt idx="205">
                  <c:v>88.250000000000028</c:v>
                </c:pt>
                <c:pt idx="206">
                  <c:v>112.95900621118015</c:v>
                </c:pt>
                <c:pt idx="207">
                  <c:v>62.83987341772152</c:v>
                </c:pt>
                <c:pt idx="208">
                  <c:v>52.707843137254891</c:v>
                </c:pt>
                <c:pt idx="209">
                  <c:v>96.565060240963859</c:v>
                </c:pt>
                <c:pt idx="210">
                  <c:v>75.198159509202455</c:v>
                </c:pt>
                <c:pt idx="211">
                  <c:v>120.37220858895699</c:v>
                </c:pt>
                <c:pt idx="212">
                  <c:v>115.38202380952383</c:v>
                </c:pt>
                <c:pt idx="213">
                  <c:v>134.39345238095237</c:v>
                </c:pt>
                <c:pt idx="214">
                  <c:v>128.19636363636366</c:v>
                </c:pt>
                <c:pt idx="215">
                  <c:v>162.45602409638559</c:v>
                </c:pt>
                <c:pt idx="216">
                  <c:v>92.264457831325274</c:v>
                </c:pt>
                <c:pt idx="217">
                  <c:v>111.03192771084336</c:v>
                </c:pt>
                <c:pt idx="218">
                  <c:v>155.88023952095816</c:v>
                </c:pt>
                <c:pt idx="219">
                  <c:v>158.23920731707318</c:v>
                </c:pt>
                <c:pt idx="220">
                  <c:v>157.27387878787866</c:v>
                </c:pt>
                <c:pt idx="221">
                  <c:v>253.12363636363636</c:v>
                </c:pt>
                <c:pt idx="222">
                  <c:v>206.20963855421689</c:v>
                </c:pt>
                <c:pt idx="223">
                  <c:v>166.56424242424245</c:v>
                </c:pt>
                <c:pt idx="224">
                  <c:v>237.37425149700599</c:v>
                </c:pt>
                <c:pt idx="225">
                  <c:v>172.67861635220126</c:v>
                </c:pt>
                <c:pt idx="226">
                  <c:v>302.48726114649679</c:v>
                </c:pt>
                <c:pt idx="227">
                  <c:v>371.79459459459451</c:v>
                </c:pt>
                <c:pt idx="228">
                  <c:v>260.78606060606063</c:v>
                </c:pt>
                <c:pt idx="229">
                  <c:v>270.30931677018634</c:v>
                </c:pt>
                <c:pt idx="230">
                  <c:v>186.59698795180717</c:v>
                </c:pt>
                <c:pt idx="231">
                  <c:v>283.63151515151509</c:v>
                </c:pt>
                <c:pt idx="232">
                  <c:v>286.88536585365875</c:v>
                </c:pt>
                <c:pt idx="233">
                  <c:v>267.60580645161292</c:v>
                </c:pt>
                <c:pt idx="234">
                  <c:v>240.01280487804874</c:v>
                </c:pt>
                <c:pt idx="235">
                  <c:v>259.62256097560982</c:v>
                </c:pt>
                <c:pt idx="236">
                  <c:v>242.96467065868254</c:v>
                </c:pt>
                <c:pt idx="237">
                  <c:v>240.44347826086965</c:v>
                </c:pt>
                <c:pt idx="238">
                  <c:v>260.42926829268305</c:v>
                </c:pt>
                <c:pt idx="239">
                  <c:v>236.1260869565217</c:v>
                </c:pt>
                <c:pt idx="240">
                  <c:v>208.06250000000006</c:v>
                </c:pt>
                <c:pt idx="241">
                  <c:v>208.74695121951214</c:v>
                </c:pt>
                <c:pt idx="242">
                  <c:v>231.14969696969703</c:v>
                </c:pt>
                <c:pt idx="243">
                  <c:v>192.42142857142858</c:v>
                </c:pt>
                <c:pt idx="244">
                  <c:v>173.87857142857141</c:v>
                </c:pt>
                <c:pt idx="245">
                  <c:v>212.78292682926826</c:v>
                </c:pt>
                <c:pt idx="246">
                  <c:v>140.55279503105587</c:v>
                </c:pt>
                <c:pt idx="247">
                  <c:v>69.344171779141121</c:v>
                </c:pt>
                <c:pt idx="248">
                  <c:v>137.37245508982039</c:v>
                </c:pt>
                <c:pt idx="249">
                  <c:v>150.54910179640714</c:v>
                </c:pt>
                <c:pt idx="250">
                  <c:v>192.06583850931685</c:v>
                </c:pt>
                <c:pt idx="251">
                  <c:v>99.904878048780475</c:v>
                </c:pt>
                <c:pt idx="252">
                  <c:v>61.82261904761905</c:v>
                </c:pt>
                <c:pt idx="253">
                  <c:v>91.13374233128836</c:v>
                </c:pt>
                <c:pt idx="254">
                  <c:v>111.20361445783135</c:v>
                </c:pt>
                <c:pt idx="255">
                  <c:v>118.72562499999999</c:v>
                </c:pt>
                <c:pt idx="256">
                  <c:v>72.640963855421674</c:v>
                </c:pt>
                <c:pt idx="257">
                  <c:v>109.37439024390245</c:v>
                </c:pt>
                <c:pt idx="258">
                  <c:v>85.903048780487822</c:v>
                </c:pt>
                <c:pt idx="259">
                  <c:v>61.286874999999995</c:v>
                </c:pt>
                <c:pt idx="260">
                  <c:v>39.380519480519474</c:v>
                </c:pt>
                <c:pt idx="261">
                  <c:v>82.522619047619088</c:v>
                </c:pt>
                <c:pt idx="262">
                  <c:v>105.76488095238086</c:v>
                </c:pt>
                <c:pt idx="263">
                  <c:v>103.06794871794875</c:v>
                </c:pt>
                <c:pt idx="264">
                  <c:v>100.9754491017964</c:v>
                </c:pt>
                <c:pt idx="265">
                  <c:v>106.80303030303025</c:v>
                </c:pt>
                <c:pt idx="266">
                  <c:v>106.49277108433736</c:v>
                </c:pt>
                <c:pt idx="267">
                  <c:v>146.11636363636362</c:v>
                </c:pt>
                <c:pt idx="268">
                  <c:v>102.01077844311376</c:v>
                </c:pt>
                <c:pt idx="269">
                  <c:v>182.68855421686743</c:v>
                </c:pt>
                <c:pt idx="270">
                  <c:v>185.44311377245501</c:v>
                </c:pt>
                <c:pt idx="271">
                  <c:v>198.0367469879518</c:v>
                </c:pt>
                <c:pt idx="272">
                  <c:v>175.5987878787879</c:v>
                </c:pt>
                <c:pt idx="273">
                  <c:v>177.20545454545461</c:v>
                </c:pt>
                <c:pt idx="274">
                  <c:v>232.04191616766468</c:v>
                </c:pt>
                <c:pt idx="275">
                  <c:v>231.72893081761006</c:v>
                </c:pt>
                <c:pt idx="276">
                  <c:v>246.30316455696203</c:v>
                </c:pt>
                <c:pt idx="277">
                  <c:v>254.60062893081775</c:v>
                </c:pt>
                <c:pt idx="278">
                  <c:v>152.46666666666661</c:v>
                </c:pt>
                <c:pt idx="279">
                  <c:v>213.53558282208587</c:v>
                </c:pt>
                <c:pt idx="280">
                  <c:v>171.86585365853659</c:v>
                </c:pt>
                <c:pt idx="281">
                  <c:v>241.149696969697</c:v>
                </c:pt>
                <c:pt idx="282">
                  <c:v>215.92283950617283</c:v>
                </c:pt>
                <c:pt idx="283">
                  <c:v>269.75816993464048</c:v>
                </c:pt>
                <c:pt idx="284">
                  <c:v>266.16776315789468</c:v>
                </c:pt>
                <c:pt idx="285">
                  <c:v>259.98666666666674</c:v>
                </c:pt>
                <c:pt idx="286">
                  <c:v>219.36751592356686</c:v>
                </c:pt>
                <c:pt idx="287">
                  <c:v>221.14203821656054</c:v>
                </c:pt>
                <c:pt idx="288">
                  <c:v>271.96562500000005</c:v>
                </c:pt>
                <c:pt idx="289">
                  <c:v>255.01768292682911</c:v>
                </c:pt>
                <c:pt idx="290">
                  <c:v>251.67515923566873</c:v>
                </c:pt>
                <c:pt idx="291">
                  <c:v>225.29880952380955</c:v>
                </c:pt>
                <c:pt idx="292">
                  <c:v>293.1729729729729</c:v>
                </c:pt>
                <c:pt idx="293">
                  <c:v>234.16392405063289</c:v>
                </c:pt>
                <c:pt idx="294">
                  <c:v>229.91374803149606</c:v>
                </c:pt>
                <c:pt idx="295">
                  <c:v>81.601212121212129</c:v>
                </c:pt>
                <c:pt idx="296">
                  <c:v>223.12145569620256</c:v>
                </c:pt>
                <c:pt idx="297">
                  <c:v>205.10969696969704</c:v>
                </c:pt>
                <c:pt idx="298">
                  <c:v>126.61739880952382</c:v>
                </c:pt>
                <c:pt idx="299">
                  <c:v>123.62185454545457</c:v>
                </c:pt>
                <c:pt idx="300">
                  <c:v>129.99407185628743</c:v>
                </c:pt>
                <c:pt idx="301">
                  <c:v>180.85683006535947</c:v>
                </c:pt>
                <c:pt idx="302">
                  <c:v>162.40763636363636</c:v>
                </c:pt>
                <c:pt idx="303">
                  <c:v>172.21376543209882</c:v>
                </c:pt>
                <c:pt idx="304">
                  <c:v>140.03127272727278</c:v>
                </c:pt>
                <c:pt idx="305">
                  <c:v>145.04941614906829</c:v>
                </c:pt>
                <c:pt idx="306">
                  <c:v>129.90943902439022</c:v>
                </c:pt>
                <c:pt idx="307">
                  <c:v>122.53373809523812</c:v>
                </c:pt>
                <c:pt idx="308">
                  <c:v>97.398732142857142</c:v>
                </c:pt>
                <c:pt idx="309">
                  <c:v>83.848785714285697</c:v>
                </c:pt>
                <c:pt idx="310">
                  <c:v>80.42416666666665</c:v>
                </c:pt>
                <c:pt idx="311">
                  <c:v>77.809854545454556</c:v>
                </c:pt>
                <c:pt idx="312">
                  <c:v>76.090139393939396</c:v>
                </c:pt>
              </c:numCache>
            </c:numRef>
          </c:yVal>
          <c:smooth val="1"/>
          <c:extLst>
            <c:ext xmlns:c16="http://schemas.microsoft.com/office/drawing/2014/chart" uri="{C3380CC4-5D6E-409C-BE32-E72D297353CC}">
              <c16:uniqueId val="{00000000-80B6-4AA8-8A14-B91B4DE5C3BA}"/>
            </c:ext>
          </c:extLst>
        </c:ser>
        <c:dLbls>
          <c:showLegendKey val="0"/>
          <c:showVal val="0"/>
          <c:showCatName val="0"/>
          <c:showSerName val="0"/>
          <c:showPercent val="0"/>
          <c:showBubbleSize val="0"/>
        </c:dLbls>
        <c:axId val="319486784"/>
        <c:axId val="319270120"/>
      </c:scatterChart>
      <c:valAx>
        <c:axId val="319486784"/>
        <c:scaling>
          <c:orientation val="minMax"/>
          <c:max val="42744"/>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270120"/>
        <c:crosses val="autoZero"/>
        <c:crossBetween val="midCat"/>
        <c:majorUnit val="366"/>
        <c:minorUnit val="183"/>
      </c:valAx>
      <c:valAx>
        <c:axId val="3192701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PAR (W m</a:t>
                </a:r>
                <a:r>
                  <a:rPr lang="en-US" sz="1200" baseline="30000">
                    <a:latin typeface="Times New Roman" panose="02020603050405020304" pitchFamily="18" charset="0"/>
                    <a:cs typeface="Times New Roman" panose="02020603050405020304" pitchFamily="18" charset="0"/>
                  </a:rPr>
                  <a:t>-2</a:t>
                </a:r>
                <a:r>
                  <a:rPr lang="en-US" sz="1200">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486784"/>
        <c:crosses val="autoZero"/>
        <c:crossBetween val="midCat"/>
        <c:majorUnit val="100"/>
        <c:minorUnit val="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'\Users\Dan\Desktop\Fall ''15\Lab\Projects\Jordan Lake\Data\Data set\[2 year sites den and BV.xlsx]G cyano den cell mL'!$L$3</c:f>
              <c:strCache>
                <c:ptCount val="1"/>
                <c:pt idx="0">
                  <c:v>Pseudanabaena</c:v>
                </c:pt>
              </c:strCache>
            </c:strRef>
          </c:tx>
          <c:spPr>
            <a:solidFill>
              <a:schemeClr val="accent1"/>
            </a:solidFill>
            <a:ln>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mL'!$L$4:$L$35</c:f>
              <c:numCache>
                <c:formatCode>General</c:formatCode>
                <c:ptCount val="32"/>
                <c:pt idx="0">
                  <c:v>0</c:v>
                </c:pt>
                <c:pt idx="1">
                  <c:v>0</c:v>
                </c:pt>
                <c:pt idx="2">
                  <c:v>0</c:v>
                </c:pt>
                <c:pt idx="3">
                  <c:v>5.908697210481826E-2</c:v>
                </c:pt>
                <c:pt idx="4">
                  <c:v>3.0207384615384618E-3</c:v>
                </c:pt>
                <c:pt idx="5">
                  <c:v>1.1255155325443786E-2</c:v>
                </c:pt>
                <c:pt idx="6">
                  <c:v>1.8991329085116066E-3</c:v>
                </c:pt>
                <c:pt idx="7">
                  <c:v>1.3554595660749509E-3</c:v>
                </c:pt>
                <c:pt idx="8">
                  <c:v>1.9407716514254974E-2</c:v>
                </c:pt>
                <c:pt idx="9">
                  <c:v>1.7427337278106509E-3</c:v>
                </c:pt>
                <c:pt idx="10">
                  <c:v>6.5352514792899408E-3</c:v>
                </c:pt>
                <c:pt idx="11">
                  <c:v>0</c:v>
                </c:pt>
                <c:pt idx="12">
                  <c:v>0.41874018737672586</c:v>
                </c:pt>
                <c:pt idx="13">
                  <c:v>0.70241851084812623</c:v>
                </c:pt>
                <c:pt idx="14">
                  <c:v>0.40470149901380675</c:v>
                </c:pt>
                <c:pt idx="15">
                  <c:v>0.61673410256410266</c:v>
                </c:pt>
                <c:pt idx="16">
                  <c:v>0.50200413214990136</c:v>
                </c:pt>
                <c:pt idx="17">
                  <c:v>0.30497840236686391</c:v>
                </c:pt>
                <c:pt idx="18">
                  <c:v>0.31466025641025641</c:v>
                </c:pt>
                <c:pt idx="19">
                  <c:v>7.0320834630956085E-3</c:v>
                </c:pt>
                <c:pt idx="20">
                  <c:v>4.3600000000000003E-4</c:v>
                </c:pt>
                <c:pt idx="21">
                  <c:v>0</c:v>
                </c:pt>
                <c:pt idx="22">
                  <c:v>2.8319E-2</c:v>
                </c:pt>
                <c:pt idx="23">
                  <c:v>3.0013999999999999E-2</c:v>
                </c:pt>
                <c:pt idx="24">
                  <c:v>3.6721999999999998E-2</c:v>
                </c:pt>
                <c:pt idx="25">
                  <c:v>0.79149199999999997</c:v>
                </c:pt>
                <c:pt idx="26">
                  <c:v>0.94833800000000001</c:v>
                </c:pt>
                <c:pt idx="27">
                  <c:v>0.28058</c:v>
                </c:pt>
                <c:pt idx="28">
                  <c:v>0.274117</c:v>
                </c:pt>
                <c:pt idx="29">
                  <c:v>0.38775799999999999</c:v>
                </c:pt>
                <c:pt idx="30">
                  <c:v>0.46944900000000001</c:v>
                </c:pt>
                <c:pt idx="31">
                  <c:v>0.10577400000000001</c:v>
                </c:pt>
              </c:numCache>
            </c:numRef>
          </c:val>
          <c:extLst>
            <c:ext xmlns:c16="http://schemas.microsoft.com/office/drawing/2014/chart" uri="{C3380CC4-5D6E-409C-BE32-E72D297353CC}">
              <c16:uniqueId val="{00000000-9CA3-4A5E-AE09-2B7C0668533F}"/>
            </c:ext>
          </c:extLst>
        </c:ser>
        <c:ser>
          <c:idx val="1"/>
          <c:order val="1"/>
          <c:tx>
            <c:strRef>
              <c:f>'\Users\Dan\Desktop\Fall ''15\Lab\Projects\Jordan Lake\Data\Data set\[2 year sites den and BV.xlsx]G cyano den cell mL'!$H$3</c:f>
              <c:strCache>
                <c:ptCount val="1"/>
                <c:pt idx="0">
                  <c:v>Cylindrospermopsis</c:v>
                </c:pt>
              </c:strCache>
            </c:strRef>
          </c:tx>
          <c:spPr>
            <a:solidFill>
              <a:schemeClr val="accent2"/>
            </a:solidFill>
            <a:ln w="25400">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mL'!$H$4:$H$35</c:f>
              <c:numCache>
                <c:formatCode>General</c:formatCode>
                <c:ptCount val="32"/>
                <c:pt idx="0">
                  <c:v>0.58962499999999995</c:v>
                </c:pt>
                <c:pt idx="1">
                  <c:v>0.29481200000000002</c:v>
                </c:pt>
                <c:pt idx="2">
                  <c:v>1.7097000000000001E-2</c:v>
                </c:pt>
                <c:pt idx="3">
                  <c:v>0</c:v>
                </c:pt>
                <c:pt idx="4">
                  <c:v>0</c:v>
                </c:pt>
                <c:pt idx="5">
                  <c:v>0</c:v>
                </c:pt>
                <c:pt idx="6">
                  <c:v>1.9549897587619481E-3</c:v>
                </c:pt>
                <c:pt idx="7">
                  <c:v>1.0843676528599607E-2</c:v>
                </c:pt>
                <c:pt idx="8">
                  <c:v>9.5190228617536302E-2</c:v>
                </c:pt>
                <c:pt idx="9">
                  <c:v>5.9979085798816563E-2</c:v>
                </c:pt>
                <c:pt idx="10">
                  <c:v>8.6410547337278112E-2</c:v>
                </c:pt>
                <c:pt idx="11">
                  <c:v>0.74550276134122295</c:v>
                </c:pt>
                <c:pt idx="12">
                  <c:v>0.12876865877712032</c:v>
                </c:pt>
                <c:pt idx="13">
                  <c:v>0.20331893491124262</c:v>
                </c:pt>
                <c:pt idx="14">
                  <c:v>9.4882169625246551E-2</c:v>
                </c:pt>
                <c:pt idx="15">
                  <c:v>0.10165946745562131</c:v>
                </c:pt>
                <c:pt idx="16">
                  <c:v>0.13893460552268244</c:v>
                </c:pt>
                <c:pt idx="17">
                  <c:v>6.7095248520710055E-2</c:v>
                </c:pt>
                <c:pt idx="18">
                  <c:v>3.896946252465483E-2</c:v>
                </c:pt>
                <c:pt idx="19">
                  <c:v>1.4178820460915603E-2</c:v>
                </c:pt>
                <c:pt idx="20">
                  <c:v>0</c:v>
                </c:pt>
                <c:pt idx="21">
                  <c:v>3.3890000000000001E-3</c:v>
                </c:pt>
                <c:pt idx="22">
                  <c:v>1.6943E-2</c:v>
                </c:pt>
                <c:pt idx="23">
                  <c:v>3.5015999999999999E-2</c:v>
                </c:pt>
                <c:pt idx="24">
                  <c:v>6.1721999999999999E-2</c:v>
                </c:pt>
                <c:pt idx="25">
                  <c:v>0.76244599999999996</c:v>
                </c:pt>
                <c:pt idx="26">
                  <c:v>5.7606999999999998E-2</c:v>
                </c:pt>
                <c:pt idx="27">
                  <c:v>7.9294000000000003E-2</c:v>
                </c:pt>
                <c:pt idx="28">
                  <c:v>3.5581000000000002E-2</c:v>
                </c:pt>
                <c:pt idx="29">
                  <c:v>3.0498000000000001E-2</c:v>
                </c:pt>
                <c:pt idx="30">
                  <c:v>8.6411000000000002E-2</c:v>
                </c:pt>
                <c:pt idx="31">
                  <c:v>3.1344999999999998E-2</c:v>
                </c:pt>
              </c:numCache>
            </c:numRef>
          </c:val>
          <c:extLst>
            <c:ext xmlns:c16="http://schemas.microsoft.com/office/drawing/2014/chart" uri="{C3380CC4-5D6E-409C-BE32-E72D297353CC}">
              <c16:uniqueId val="{00000001-9CA3-4A5E-AE09-2B7C0668533F}"/>
            </c:ext>
          </c:extLst>
        </c:ser>
        <c:ser>
          <c:idx val="2"/>
          <c:order val="2"/>
          <c:tx>
            <c:strRef>
              <c:f>'\Users\Dan\Desktop\Fall ''15\Lab\Projects\Jordan Lake\Data\Data set\[2 year sites den and BV.xlsx]G cyano den cell mL'!$E$3</c:f>
              <c:strCache>
                <c:ptCount val="1"/>
                <c:pt idx="0">
                  <c:v>Aphanocapsa</c:v>
                </c:pt>
              </c:strCache>
            </c:strRef>
          </c:tx>
          <c:spPr>
            <a:solidFill>
              <a:schemeClr val="accent3"/>
            </a:solidFill>
            <a:ln w="25400">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mL'!$E$4:$E$35</c:f>
              <c:numCache>
                <c:formatCode>General</c:formatCode>
                <c:ptCount val="32"/>
                <c:pt idx="0">
                  <c:v>7.2613999999999998E-2</c:v>
                </c:pt>
                <c:pt idx="1">
                  <c:v>7.2610000000000001E-3</c:v>
                </c:pt>
                <c:pt idx="2">
                  <c:v>4.5945E-2</c:v>
                </c:pt>
                <c:pt idx="3">
                  <c:v>0</c:v>
                </c:pt>
                <c:pt idx="4">
                  <c:v>0</c:v>
                </c:pt>
                <c:pt idx="5">
                  <c:v>0</c:v>
                </c:pt>
                <c:pt idx="6">
                  <c:v>2.2339999999999999E-3</c:v>
                </c:pt>
                <c:pt idx="7">
                  <c:v>0</c:v>
                </c:pt>
                <c:pt idx="8">
                  <c:v>7.5518000000000002E-2</c:v>
                </c:pt>
                <c:pt idx="9">
                  <c:v>0.24093293786982248</c:v>
                </c:pt>
                <c:pt idx="10">
                  <c:v>9.4398076923076918E-2</c:v>
                </c:pt>
                <c:pt idx="11">
                  <c:v>1.4522781065088759E-2</c:v>
                </c:pt>
                <c:pt idx="12">
                  <c:v>0.17427337278106508</c:v>
                </c:pt>
                <c:pt idx="13">
                  <c:v>4.8409270216962529E-2</c:v>
                </c:pt>
                <c:pt idx="14">
                  <c:v>0</c:v>
                </c:pt>
                <c:pt idx="15">
                  <c:v>2.9045999999999999E-2</c:v>
                </c:pt>
                <c:pt idx="16">
                  <c:v>0</c:v>
                </c:pt>
                <c:pt idx="17">
                  <c:v>4.0663786982248526E-2</c:v>
                </c:pt>
                <c:pt idx="18">
                  <c:v>4.8409270216962529E-2</c:v>
                </c:pt>
                <c:pt idx="19">
                  <c:v>4.5861413889753963E-3</c:v>
                </c:pt>
                <c:pt idx="20">
                  <c:v>0</c:v>
                </c:pt>
                <c:pt idx="21">
                  <c:v>1.49E-3</c:v>
                </c:pt>
                <c:pt idx="22">
                  <c:v>8.8105000000000003E-2</c:v>
                </c:pt>
                <c:pt idx="23">
                  <c:v>9.1655E-2</c:v>
                </c:pt>
                <c:pt idx="24">
                  <c:v>3.3195000000000002E-2</c:v>
                </c:pt>
                <c:pt idx="25">
                  <c:v>1.9363999999999999E-2</c:v>
                </c:pt>
                <c:pt idx="26">
                  <c:v>0</c:v>
                </c:pt>
                <c:pt idx="27">
                  <c:v>5.2282000000000002E-2</c:v>
                </c:pt>
                <c:pt idx="28">
                  <c:v>0</c:v>
                </c:pt>
                <c:pt idx="29">
                  <c:v>7.2610000000000001E-3</c:v>
                </c:pt>
                <c:pt idx="30">
                  <c:v>0</c:v>
                </c:pt>
                <c:pt idx="31">
                  <c:v>7.7454999999999996E-2</c:v>
                </c:pt>
              </c:numCache>
            </c:numRef>
          </c:val>
          <c:extLst>
            <c:ext xmlns:c16="http://schemas.microsoft.com/office/drawing/2014/chart" uri="{C3380CC4-5D6E-409C-BE32-E72D297353CC}">
              <c16:uniqueId val="{00000002-9CA3-4A5E-AE09-2B7C0668533F}"/>
            </c:ext>
          </c:extLst>
        </c:ser>
        <c:ser>
          <c:idx val="3"/>
          <c:order val="3"/>
          <c:tx>
            <c:strRef>
              <c:f>'\Users\Dan\Desktop\Fall ''15\Lab\Projects\Jordan Lake\Data\Data set\[2 year sites den and BV.xlsx]G cyano den cell mL'!$G$3</c:f>
              <c:strCache>
                <c:ptCount val="1"/>
                <c:pt idx="0">
                  <c:v>Chroococcus</c:v>
                </c:pt>
              </c:strCache>
            </c:strRef>
          </c:tx>
          <c:spPr>
            <a:solidFill>
              <a:schemeClr val="accent4"/>
            </a:solidFill>
            <a:ln w="25400">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mL'!$G$4:$G$35</c:f>
              <c:numCache>
                <c:formatCode>General</c:formatCode>
                <c:ptCount val="32"/>
                <c:pt idx="0">
                  <c:v>8.2780000000000006E-2</c:v>
                </c:pt>
                <c:pt idx="1">
                  <c:v>0.155031</c:v>
                </c:pt>
                <c:pt idx="2">
                  <c:v>7.7889999999999999E-3</c:v>
                </c:pt>
                <c:pt idx="3">
                  <c:v>0</c:v>
                </c:pt>
                <c:pt idx="4">
                  <c:v>5.7510213017751485E-3</c:v>
                </c:pt>
                <c:pt idx="5">
                  <c:v>1.633812869822485E-3</c:v>
                </c:pt>
                <c:pt idx="6">
                  <c:v>2.2901308602639964E-3</c:v>
                </c:pt>
                <c:pt idx="7">
                  <c:v>0</c:v>
                </c:pt>
                <c:pt idx="8">
                  <c:v>1.7163286713286711E-2</c:v>
                </c:pt>
                <c:pt idx="9">
                  <c:v>5.0684505917159763E-2</c:v>
                </c:pt>
                <c:pt idx="10">
                  <c:v>3.0255793885601578E-2</c:v>
                </c:pt>
                <c:pt idx="11">
                  <c:v>7.8423017751479293E-2</c:v>
                </c:pt>
                <c:pt idx="12">
                  <c:v>0.37275138067061148</c:v>
                </c:pt>
                <c:pt idx="13">
                  <c:v>0.36258543392504933</c:v>
                </c:pt>
                <c:pt idx="14">
                  <c:v>7.4066183431952662E-2</c:v>
                </c:pt>
                <c:pt idx="15">
                  <c:v>0.15006873767258383</c:v>
                </c:pt>
                <c:pt idx="16">
                  <c:v>0.37759230769230767</c:v>
                </c:pt>
                <c:pt idx="17">
                  <c:v>4.8506088757396447E-2</c:v>
                </c:pt>
                <c:pt idx="18">
                  <c:v>2.9045562130177519E-3</c:v>
                </c:pt>
                <c:pt idx="19">
                  <c:v>2.9045562130177514E-3</c:v>
                </c:pt>
                <c:pt idx="20">
                  <c:v>0</c:v>
                </c:pt>
                <c:pt idx="21">
                  <c:v>2.532E-3</c:v>
                </c:pt>
                <c:pt idx="22">
                  <c:v>5.6517999999999999E-2</c:v>
                </c:pt>
                <c:pt idx="23">
                  <c:v>7.7132000000000006E-2</c:v>
                </c:pt>
                <c:pt idx="24">
                  <c:v>3.5788E-2</c:v>
                </c:pt>
                <c:pt idx="25">
                  <c:v>1.065E-2</c:v>
                </c:pt>
                <c:pt idx="26">
                  <c:v>8.7137000000000006E-2</c:v>
                </c:pt>
                <c:pt idx="27">
                  <c:v>9.4688999999999995E-2</c:v>
                </c:pt>
                <c:pt idx="28">
                  <c:v>2.5415E-2</c:v>
                </c:pt>
                <c:pt idx="29">
                  <c:v>3.0498000000000001E-2</c:v>
                </c:pt>
                <c:pt idx="30">
                  <c:v>0</c:v>
                </c:pt>
                <c:pt idx="31">
                  <c:v>2.2509999999999999E-2</c:v>
                </c:pt>
              </c:numCache>
            </c:numRef>
          </c:val>
          <c:extLst>
            <c:ext xmlns:c16="http://schemas.microsoft.com/office/drawing/2014/chart" uri="{C3380CC4-5D6E-409C-BE32-E72D297353CC}">
              <c16:uniqueId val="{00000003-9CA3-4A5E-AE09-2B7C0668533F}"/>
            </c:ext>
          </c:extLst>
        </c:ser>
        <c:ser>
          <c:idx val="4"/>
          <c:order val="4"/>
          <c:tx>
            <c:strRef>
              <c:f>'\Users\Dan\Desktop\Fall ''15\Lab\Projects\Jordan Lake\Data\Data set\[2 year sites den and BV.xlsx]G cyano den cell mL'!$B$3</c:f>
              <c:strCache>
                <c:ptCount val="1"/>
                <c:pt idx="0">
                  <c:v>Dolichospermum</c:v>
                </c:pt>
              </c:strCache>
            </c:strRef>
          </c:tx>
          <c:spPr>
            <a:solidFill>
              <a:srgbClr val="FF0000"/>
            </a:solidFill>
            <a:ln w="25400">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mL'!$B$4:$B$35</c:f>
              <c:numCache>
                <c:formatCode>General</c:formatCode>
                <c:ptCount val="32"/>
                <c:pt idx="0">
                  <c:v>0</c:v>
                </c:pt>
                <c:pt idx="1">
                  <c:v>0</c:v>
                </c:pt>
                <c:pt idx="2">
                  <c:v>0</c:v>
                </c:pt>
                <c:pt idx="3">
                  <c:v>0</c:v>
                </c:pt>
                <c:pt idx="4">
                  <c:v>1.627E-3</c:v>
                </c:pt>
                <c:pt idx="5">
                  <c:v>9.3489999999999997E-3</c:v>
                </c:pt>
                <c:pt idx="6">
                  <c:v>0</c:v>
                </c:pt>
                <c:pt idx="7">
                  <c:v>1.3554595660749509E-3</c:v>
                </c:pt>
                <c:pt idx="8">
                  <c:v>1.5843033889187735E-3</c:v>
                </c:pt>
                <c:pt idx="9">
                  <c:v>1.9024843195266272E-2</c:v>
                </c:pt>
                <c:pt idx="10">
                  <c:v>7.2250835798816568E-2</c:v>
                </c:pt>
                <c:pt idx="11">
                  <c:v>0.16798016765285997</c:v>
                </c:pt>
                <c:pt idx="12">
                  <c:v>8.2295759368836291E-3</c:v>
                </c:pt>
                <c:pt idx="13">
                  <c:v>0.15684603550295859</c:v>
                </c:pt>
                <c:pt idx="14">
                  <c:v>3.8727416173570022E-3</c:v>
                </c:pt>
                <c:pt idx="15">
                  <c:v>4.2599999999999999E-2</c:v>
                </c:pt>
                <c:pt idx="16">
                  <c:v>1.5491E-2</c:v>
                </c:pt>
                <c:pt idx="17">
                  <c:v>0</c:v>
                </c:pt>
                <c:pt idx="18">
                  <c:v>0</c:v>
                </c:pt>
                <c:pt idx="19">
                  <c:v>0</c:v>
                </c:pt>
                <c:pt idx="20">
                  <c:v>0</c:v>
                </c:pt>
                <c:pt idx="21">
                  <c:v>0</c:v>
                </c:pt>
                <c:pt idx="22">
                  <c:v>0</c:v>
                </c:pt>
                <c:pt idx="23">
                  <c:v>4.8409999999999998E-3</c:v>
                </c:pt>
                <c:pt idx="24">
                  <c:v>2.2199E-2</c:v>
                </c:pt>
                <c:pt idx="25">
                  <c:v>8.1327999999999998E-2</c:v>
                </c:pt>
                <c:pt idx="26">
                  <c:v>0.103112</c:v>
                </c:pt>
                <c:pt idx="27">
                  <c:v>9.2949999999999994E-3</c:v>
                </c:pt>
                <c:pt idx="28">
                  <c:v>2.6141000000000001E-2</c:v>
                </c:pt>
                <c:pt idx="29">
                  <c:v>0</c:v>
                </c:pt>
                <c:pt idx="30">
                  <c:v>0</c:v>
                </c:pt>
                <c:pt idx="31">
                  <c:v>4.3569999999999998E-3</c:v>
                </c:pt>
              </c:numCache>
            </c:numRef>
          </c:val>
          <c:extLst>
            <c:ext xmlns:c16="http://schemas.microsoft.com/office/drawing/2014/chart" uri="{C3380CC4-5D6E-409C-BE32-E72D297353CC}">
              <c16:uniqueId val="{00000004-9CA3-4A5E-AE09-2B7C0668533F}"/>
            </c:ext>
          </c:extLst>
        </c:ser>
        <c:ser>
          <c:idx val="5"/>
          <c:order val="5"/>
          <c:tx>
            <c:strRef>
              <c:f>'\Users\Dan\Desktop\Fall ''15\Lab\Projects\Jordan Lake\Data\Data set\[2 year sites den and BV.xlsx]G cyano den cell mL'!$J$3</c:f>
              <c:strCache>
                <c:ptCount val="1"/>
                <c:pt idx="0">
                  <c:v>Microcystis</c:v>
                </c:pt>
              </c:strCache>
            </c:strRef>
          </c:tx>
          <c:spPr>
            <a:solidFill>
              <a:srgbClr val="7030A0"/>
            </a:solidFill>
            <a:ln w="25400">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mL'!$J$4:$J$35</c:f>
              <c:numCache>
                <c:formatCode>General</c:formatCode>
                <c:ptCount val="32"/>
                <c:pt idx="0">
                  <c:v>5.8090999999999997E-2</c:v>
                </c:pt>
                <c:pt idx="1">
                  <c:v>4.3568000000000003E-2</c:v>
                </c:pt>
                <c:pt idx="2">
                  <c:v>1.4522999999999999E-2</c:v>
                </c:pt>
                <c:pt idx="3">
                  <c:v>0</c:v>
                </c:pt>
                <c:pt idx="4">
                  <c:v>0</c:v>
                </c:pt>
                <c:pt idx="5">
                  <c:v>0</c:v>
                </c:pt>
                <c:pt idx="6">
                  <c:v>0</c:v>
                </c:pt>
                <c:pt idx="7">
                  <c:v>3.6790999999999997E-2</c:v>
                </c:pt>
                <c:pt idx="8">
                  <c:v>1.0562022592791822E-2</c:v>
                </c:pt>
                <c:pt idx="9">
                  <c:v>1.7427337278106508E-2</c:v>
                </c:pt>
                <c:pt idx="10">
                  <c:v>9.681854043392505E-3</c:v>
                </c:pt>
                <c:pt idx="11">
                  <c:v>0</c:v>
                </c:pt>
                <c:pt idx="12">
                  <c:v>2.9045562130177519E-2</c:v>
                </c:pt>
                <c:pt idx="13">
                  <c:v>0</c:v>
                </c:pt>
                <c:pt idx="14">
                  <c:v>9.681854043392505E-3</c:v>
                </c:pt>
                <c:pt idx="15">
                  <c:v>0</c:v>
                </c:pt>
                <c:pt idx="16">
                  <c:v>9.6819999999999996E-3</c:v>
                </c:pt>
                <c:pt idx="17">
                  <c:v>0</c:v>
                </c:pt>
                <c:pt idx="18">
                  <c:v>4.8409270216962525E-3</c:v>
                </c:pt>
                <c:pt idx="19">
                  <c:v>1.4140602616007473E-2</c:v>
                </c:pt>
                <c:pt idx="20">
                  <c:v>0</c:v>
                </c:pt>
                <c:pt idx="21">
                  <c:v>1.4895E-2</c:v>
                </c:pt>
                <c:pt idx="22">
                  <c:v>8.4720000000000004E-3</c:v>
                </c:pt>
                <c:pt idx="23">
                  <c:v>6.777E-3</c:v>
                </c:pt>
                <c:pt idx="24">
                  <c:v>0</c:v>
                </c:pt>
                <c:pt idx="25">
                  <c:v>0</c:v>
                </c:pt>
                <c:pt idx="26">
                  <c:v>0</c:v>
                </c:pt>
                <c:pt idx="27">
                  <c:v>5.2282000000000002E-2</c:v>
                </c:pt>
                <c:pt idx="28">
                  <c:v>6.5352999999999994E-2</c:v>
                </c:pt>
                <c:pt idx="29">
                  <c:v>6.5352999999999994E-2</c:v>
                </c:pt>
                <c:pt idx="30">
                  <c:v>1.4522999999999999E-2</c:v>
                </c:pt>
                <c:pt idx="31">
                  <c:v>8.7137000000000006E-2</c:v>
                </c:pt>
              </c:numCache>
            </c:numRef>
          </c:val>
          <c:extLst>
            <c:ext xmlns:c16="http://schemas.microsoft.com/office/drawing/2014/chart" uri="{C3380CC4-5D6E-409C-BE32-E72D297353CC}">
              <c16:uniqueId val="{00000005-9CA3-4A5E-AE09-2B7C0668533F}"/>
            </c:ext>
          </c:extLst>
        </c:ser>
        <c:ser>
          <c:idx val="6"/>
          <c:order val="6"/>
          <c:tx>
            <c:strRef>
              <c:f>'\Users\Dan\Desktop\Fall ''15\Lab\Projects\Jordan Lake\Data\Data set\[2 year sites den and BV.xlsx]G cyano den cell mL'!$O$3</c:f>
              <c:strCache>
                <c:ptCount val="1"/>
                <c:pt idx="0">
                  <c:v>Other</c:v>
                </c:pt>
              </c:strCache>
            </c:strRef>
          </c:tx>
          <c:spPr>
            <a:solidFill>
              <a:schemeClr val="accent6"/>
            </a:solidFill>
            <a:ln w="25400">
              <a:noFill/>
            </a:ln>
            <a:effectLst/>
          </c:spPr>
          <c:cat>
            <c:numRef>
              <c:f>'\Users\Dan\Desktop\Fall ''15\Lab\Projects\Jordan Lake\Data\Data set\[2 year sites den and BV.xlsx]G cyano den cell mL'!$A$4:$A$35</c:f>
              <c:numCache>
                <c:formatCode>General</c:formatCode>
                <c:ptCount val="32"/>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42466</c:v>
                </c:pt>
                <c:pt idx="22">
                  <c:v>42499</c:v>
                </c:pt>
                <c:pt idx="23">
                  <c:v>42514</c:v>
                </c:pt>
                <c:pt idx="24">
                  <c:v>42528</c:v>
                </c:pt>
                <c:pt idx="25">
                  <c:v>42542</c:v>
                </c:pt>
                <c:pt idx="26">
                  <c:v>42570</c:v>
                </c:pt>
                <c:pt idx="27">
                  <c:v>42592</c:v>
                </c:pt>
                <c:pt idx="28">
                  <c:v>42633</c:v>
                </c:pt>
                <c:pt idx="29">
                  <c:v>42661</c:v>
                </c:pt>
                <c:pt idx="30">
                  <c:v>42695</c:v>
                </c:pt>
                <c:pt idx="31">
                  <c:v>42717</c:v>
                </c:pt>
              </c:numCache>
            </c:numRef>
          </c:cat>
          <c:val>
            <c:numRef>
              <c:f>'\Users\Dan\Desktop\Fall ''15\Lab\Projects\Jordan Lake\Data\Data set\[2 year sites den and BV.xlsx]G cyano den cell mL'!$O$4:$O$35</c:f>
              <c:numCache>
                <c:formatCode>General</c:formatCode>
                <c:ptCount val="32"/>
                <c:pt idx="0">
                  <c:v>0.110373</c:v>
                </c:pt>
                <c:pt idx="1">
                  <c:v>4.3569999999999998E-3</c:v>
                </c:pt>
                <c:pt idx="2">
                  <c:v>5.4130000000000003E-3</c:v>
                </c:pt>
                <c:pt idx="3">
                  <c:v>1.66E-3</c:v>
                </c:pt>
                <c:pt idx="4">
                  <c:v>5.4896E-2</c:v>
                </c:pt>
                <c:pt idx="5">
                  <c:v>1.1981E-2</c:v>
                </c:pt>
                <c:pt idx="6">
                  <c:v>2.6250000000000002E-3</c:v>
                </c:pt>
                <c:pt idx="7">
                  <c:v>0</c:v>
                </c:pt>
                <c:pt idx="8">
                  <c:v>1.2938E-2</c:v>
                </c:pt>
                <c:pt idx="9">
                  <c:v>4.8797E-2</c:v>
                </c:pt>
                <c:pt idx="10">
                  <c:v>7.7091999999999994E-2</c:v>
                </c:pt>
                <c:pt idx="11">
                  <c:v>2.1299999999999999E-2</c:v>
                </c:pt>
                <c:pt idx="12">
                  <c:v>0</c:v>
                </c:pt>
                <c:pt idx="13">
                  <c:v>0</c:v>
                </c:pt>
                <c:pt idx="14">
                  <c:v>8.5200999999999999E-2</c:v>
                </c:pt>
                <c:pt idx="15">
                  <c:v>0</c:v>
                </c:pt>
                <c:pt idx="16">
                  <c:v>0</c:v>
                </c:pt>
                <c:pt idx="17">
                  <c:v>0</c:v>
                </c:pt>
                <c:pt idx="18">
                  <c:v>0</c:v>
                </c:pt>
                <c:pt idx="19">
                  <c:v>8.7139999999999995E-3</c:v>
                </c:pt>
                <c:pt idx="20">
                  <c:v>0</c:v>
                </c:pt>
                <c:pt idx="21">
                  <c:v>0</c:v>
                </c:pt>
                <c:pt idx="22">
                  <c:v>1.5249E-2</c:v>
                </c:pt>
                <c:pt idx="23">
                  <c:v>5.6480000000000002E-3</c:v>
                </c:pt>
                <c:pt idx="24">
                  <c:v>1.9710000000000001E-3</c:v>
                </c:pt>
                <c:pt idx="25">
                  <c:v>0</c:v>
                </c:pt>
                <c:pt idx="26">
                  <c:v>2.4199999999999998E-3</c:v>
                </c:pt>
                <c:pt idx="27">
                  <c:v>9.2949999999999994E-3</c:v>
                </c:pt>
                <c:pt idx="28">
                  <c:v>0</c:v>
                </c:pt>
                <c:pt idx="29">
                  <c:v>0</c:v>
                </c:pt>
                <c:pt idx="30">
                  <c:v>0</c:v>
                </c:pt>
                <c:pt idx="31">
                  <c:v>2.4205000000000001E-2</c:v>
                </c:pt>
              </c:numCache>
            </c:numRef>
          </c:val>
          <c:extLst>
            <c:ext xmlns:c16="http://schemas.microsoft.com/office/drawing/2014/chart" uri="{C3380CC4-5D6E-409C-BE32-E72D297353CC}">
              <c16:uniqueId val="{00000006-9CA3-4A5E-AE09-2B7C0668533F}"/>
            </c:ext>
          </c:extLst>
        </c:ser>
        <c:dLbls>
          <c:showLegendKey val="0"/>
          <c:showVal val="0"/>
          <c:showCatName val="0"/>
          <c:showSerName val="0"/>
          <c:showPercent val="0"/>
          <c:showBubbleSize val="0"/>
        </c:dLbls>
        <c:axId val="319273648"/>
        <c:axId val="319274040"/>
      </c:areaChart>
      <c:dateAx>
        <c:axId val="319273648"/>
        <c:scaling>
          <c:orientation val="minMax"/>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9274040"/>
        <c:crosses val="autoZero"/>
        <c:auto val="0"/>
        <c:lblOffset val="100"/>
        <c:baseTimeUnit val="days"/>
        <c:majorUnit val="6"/>
        <c:majorTimeUnit val="months"/>
        <c:minorUnit val="3"/>
        <c:minorTimeUnit val="months"/>
      </c:dateAx>
      <c:valAx>
        <c:axId val="319274040"/>
        <c:scaling>
          <c:orientation val="minMax"/>
          <c:max val="1.2"/>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73648"/>
        <c:crosses val="autoZero"/>
        <c:crossBetween val="midCat"/>
        <c:majorUnit val="0.30000000000000004"/>
        <c:min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'\Users\Dan\Desktop\Fall ''15\Lab\Projects\Jordan Lake\Data\Data set\[2 year sites den and BV.xlsx]D cyano den cell mL'!$L$3</c:f>
              <c:strCache>
                <c:ptCount val="1"/>
                <c:pt idx="0">
                  <c:v>Pseudanabaena</c:v>
                </c:pt>
              </c:strCache>
            </c:strRef>
          </c:tx>
          <c:spPr>
            <a:solidFill>
              <a:schemeClr val="accent1"/>
            </a:solidFill>
            <a:ln>
              <a:noFill/>
            </a:ln>
            <a:effectLst/>
          </c:spPr>
          <c:cat>
            <c:numRef>
              <c:f>'\Users\Dan\Desktop\Fall ''15\Lab\Projects\Jordan Lake\Data\Data set\[2 year sites den and BV.xlsx]D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42417</c:v>
                </c:pt>
                <c:pt idx="21">
                  <c:v>42432</c:v>
                </c:pt>
                <c:pt idx="22">
                  <c:v>42466</c:v>
                </c:pt>
                <c:pt idx="23">
                  <c:v>42499</c:v>
                </c:pt>
                <c:pt idx="24">
                  <c:v>42514</c:v>
                </c:pt>
                <c:pt idx="25">
                  <c:v>42528</c:v>
                </c:pt>
                <c:pt idx="26">
                  <c:v>42542</c:v>
                </c:pt>
              </c:numCache>
            </c:numRef>
          </c:cat>
          <c:val>
            <c:numRef>
              <c:f>'\Users\Dan\Desktop\Fall ''15\Lab\Projects\Jordan Lake\Data\Data set\[2 year sites den and BV.xlsx]D cyano den cell mL'!$L$4:$L$30</c:f>
              <c:numCache>
                <c:formatCode>General</c:formatCode>
                <c:ptCount val="27"/>
                <c:pt idx="0">
                  <c:v>0</c:v>
                </c:pt>
                <c:pt idx="1">
                  <c:v>0</c:v>
                </c:pt>
                <c:pt idx="2">
                  <c:v>0</c:v>
                </c:pt>
                <c:pt idx="3">
                  <c:v>6.3464999999999994E-2</c:v>
                </c:pt>
                <c:pt idx="4">
                  <c:v>0</c:v>
                </c:pt>
                <c:pt idx="5">
                  <c:v>1.5533061487007975E-2</c:v>
                </c:pt>
                <c:pt idx="6">
                  <c:v>1.2762443966290121E-2</c:v>
                </c:pt>
                <c:pt idx="7">
                  <c:v>1.72458025147929E-2</c:v>
                </c:pt>
                <c:pt idx="8">
                  <c:v>5.8091124260355028E-3</c:v>
                </c:pt>
                <c:pt idx="9">
                  <c:v>6.4545693622616699E-4</c:v>
                </c:pt>
                <c:pt idx="10">
                  <c:v>0</c:v>
                </c:pt>
                <c:pt idx="11">
                  <c:v>6.777297830374754E-3</c:v>
                </c:pt>
                <c:pt idx="12">
                  <c:v>0.42454929980276135</c:v>
                </c:pt>
                <c:pt idx="13">
                  <c:v>0.54121564102564101</c:v>
                </c:pt>
                <c:pt idx="14">
                  <c:v>0.69273665680473384</c:v>
                </c:pt>
                <c:pt idx="15">
                  <c:v>0.50539278106508878</c:v>
                </c:pt>
                <c:pt idx="16">
                  <c:v>0.14425962524654834</c:v>
                </c:pt>
                <c:pt idx="17">
                  <c:v>0.6503301360946746</c:v>
                </c:pt>
                <c:pt idx="18">
                  <c:v>6.6223881656804748E-2</c:v>
                </c:pt>
                <c:pt idx="19">
                  <c:v>0</c:v>
                </c:pt>
                <c:pt idx="20">
                  <c:v>7.2999999999999999E-5</c:v>
                </c:pt>
                <c:pt idx="21">
                  <c:v>1.0889999999999999E-3</c:v>
                </c:pt>
                <c:pt idx="22">
                  <c:v>2.3240000000000001E-3</c:v>
                </c:pt>
                <c:pt idx="23">
                  <c:v>0.108679</c:v>
                </c:pt>
                <c:pt idx="24">
                  <c:v>2.1299999999999999E-2</c:v>
                </c:pt>
                <c:pt idx="25">
                  <c:v>7.6809000000000002E-2</c:v>
                </c:pt>
                <c:pt idx="26">
                  <c:v>0.92461700000000002</c:v>
                </c:pt>
              </c:numCache>
            </c:numRef>
          </c:val>
          <c:extLst>
            <c:ext xmlns:c16="http://schemas.microsoft.com/office/drawing/2014/chart" uri="{C3380CC4-5D6E-409C-BE32-E72D297353CC}">
              <c16:uniqueId val="{00000000-5A25-4615-A765-14A1F772CD90}"/>
            </c:ext>
          </c:extLst>
        </c:ser>
        <c:ser>
          <c:idx val="1"/>
          <c:order val="1"/>
          <c:tx>
            <c:strRef>
              <c:f>'\Users\Dan\Desktop\Fall ''15\Lab\Projects\Jordan Lake\Data\Data set\[2 year sites den and BV.xlsx]D cyano den cell mL'!$H$3</c:f>
              <c:strCache>
                <c:ptCount val="1"/>
                <c:pt idx="0">
                  <c:v>Cylindrospermopsis</c:v>
                </c:pt>
              </c:strCache>
            </c:strRef>
          </c:tx>
          <c:spPr>
            <a:solidFill>
              <a:schemeClr val="accent2"/>
            </a:solidFill>
            <a:ln w="25400">
              <a:noFill/>
            </a:ln>
            <a:effectLst/>
          </c:spPr>
          <c:val>
            <c:numRef>
              <c:f>'\Users\Dan\Desktop\Fall ''15\Lab\Projects\Jordan Lake\Data\Data set\[2 year sites den and BV.xlsx]D cyano den cell mL'!$H$4:$H$30</c:f>
              <c:numCache>
                <c:formatCode>General</c:formatCode>
                <c:ptCount val="27"/>
                <c:pt idx="0">
                  <c:v>0.747197</c:v>
                </c:pt>
                <c:pt idx="1">
                  <c:v>5.6180000000000001E-2</c:v>
                </c:pt>
                <c:pt idx="2">
                  <c:v>1.5249E-2</c:v>
                </c:pt>
                <c:pt idx="3">
                  <c:v>1.016594674556213E-3</c:v>
                </c:pt>
                <c:pt idx="4">
                  <c:v>0</c:v>
                </c:pt>
                <c:pt idx="5">
                  <c:v>0</c:v>
                </c:pt>
                <c:pt idx="6">
                  <c:v>3.3886489151873766E-3</c:v>
                </c:pt>
                <c:pt idx="7">
                  <c:v>4.4476017011834318E-2</c:v>
                </c:pt>
                <c:pt idx="8">
                  <c:v>0.21145169230769231</c:v>
                </c:pt>
                <c:pt idx="9">
                  <c:v>0.12312091058514137</c:v>
                </c:pt>
                <c:pt idx="10">
                  <c:v>0.27702204881656806</c:v>
                </c:pt>
                <c:pt idx="11">
                  <c:v>0.76244600591715983</c:v>
                </c:pt>
                <c:pt idx="12">
                  <c:v>0.19654163708086786</c:v>
                </c:pt>
                <c:pt idx="13">
                  <c:v>0.10165946745562131</c:v>
                </c:pt>
                <c:pt idx="14">
                  <c:v>0.17620974358974359</c:v>
                </c:pt>
                <c:pt idx="15">
                  <c:v>0.13893460552268244</c:v>
                </c:pt>
                <c:pt idx="16">
                  <c:v>9.1493520710059173E-2</c:v>
                </c:pt>
                <c:pt idx="17">
                  <c:v>2.8464650887573963E-2</c:v>
                </c:pt>
                <c:pt idx="18">
                  <c:v>1.3825687573964499E-2</c:v>
                </c:pt>
                <c:pt idx="19">
                  <c:v>0</c:v>
                </c:pt>
                <c:pt idx="20">
                  <c:v>0</c:v>
                </c:pt>
                <c:pt idx="21">
                  <c:v>0</c:v>
                </c:pt>
                <c:pt idx="22">
                  <c:v>1.2877E-2</c:v>
                </c:pt>
                <c:pt idx="23">
                  <c:v>1.5249E-2</c:v>
                </c:pt>
                <c:pt idx="24">
                  <c:v>3.0498000000000001E-2</c:v>
                </c:pt>
                <c:pt idx="25">
                  <c:v>8.9233999999999994E-2</c:v>
                </c:pt>
                <c:pt idx="26">
                  <c:v>1.0132060000000001</c:v>
                </c:pt>
              </c:numCache>
            </c:numRef>
          </c:val>
          <c:extLst>
            <c:ext xmlns:c16="http://schemas.microsoft.com/office/drawing/2014/chart" uri="{C3380CC4-5D6E-409C-BE32-E72D297353CC}">
              <c16:uniqueId val="{00000001-5A25-4615-A765-14A1F772CD90}"/>
            </c:ext>
          </c:extLst>
        </c:ser>
        <c:ser>
          <c:idx val="2"/>
          <c:order val="2"/>
          <c:tx>
            <c:strRef>
              <c:f>'\Users\Dan\Desktop\Fall ''15\Lab\Projects\Jordan Lake\Data\Data set\[2 year sites den and BV.xlsx]D cyano den cell mL'!$E$3</c:f>
              <c:strCache>
                <c:ptCount val="1"/>
                <c:pt idx="0">
                  <c:v>Aphanocapsa</c:v>
                </c:pt>
              </c:strCache>
            </c:strRef>
          </c:tx>
          <c:spPr>
            <a:solidFill>
              <a:schemeClr val="accent3"/>
            </a:solidFill>
            <a:ln w="25400">
              <a:noFill/>
            </a:ln>
            <a:effectLst/>
          </c:spPr>
          <c:val>
            <c:numRef>
              <c:f>'\Users\Dan\Desktop\Fall ''15\Lab\Projects\Jordan Lake\Data\Data set\[2 year sites den and BV.xlsx]D cyano den cell mL'!$E$4:$E$30</c:f>
              <c:numCache>
                <c:formatCode>General</c:formatCode>
                <c:ptCount val="27"/>
                <c:pt idx="0">
                  <c:v>2.9045999999999999E-2</c:v>
                </c:pt>
                <c:pt idx="1">
                  <c:v>1.4522999999999999E-2</c:v>
                </c:pt>
                <c:pt idx="2">
                  <c:v>7.4593999999999994E-2</c:v>
                </c:pt>
                <c:pt idx="3">
                  <c:v>0</c:v>
                </c:pt>
                <c:pt idx="4">
                  <c:v>0</c:v>
                </c:pt>
                <c:pt idx="5">
                  <c:v>0</c:v>
                </c:pt>
                <c:pt idx="6">
                  <c:v>0</c:v>
                </c:pt>
                <c:pt idx="7">
                  <c:v>0</c:v>
                </c:pt>
                <c:pt idx="8">
                  <c:v>0.45543400000000001</c:v>
                </c:pt>
                <c:pt idx="9">
                  <c:v>9.1493520710059173E-2</c:v>
                </c:pt>
                <c:pt idx="10">
                  <c:v>0.15176306213017751</c:v>
                </c:pt>
                <c:pt idx="11">
                  <c:v>2.4204635108481264E-2</c:v>
                </c:pt>
                <c:pt idx="12">
                  <c:v>9.6819999999999996E-3</c:v>
                </c:pt>
                <c:pt idx="13">
                  <c:v>0</c:v>
                </c:pt>
                <c:pt idx="14">
                  <c:v>1.9363999999999999E-2</c:v>
                </c:pt>
                <c:pt idx="15">
                  <c:v>1.7427000000000002E-2</c:v>
                </c:pt>
                <c:pt idx="16">
                  <c:v>0</c:v>
                </c:pt>
                <c:pt idx="17">
                  <c:v>1.0456E-2</c:v>
                </c:pt>
                <c:pt idx="18">
                  <c:v>1.9751000000000001E-2</c:v>
                </c:pt>
                <c:pt idx="19">
                  <c:v>0</c:v>
                </c:pt>
                <c:pt idx="20">
                  <c:v>0</c:v>
                </c:pt>
                <c:pt idx="21">
                  <c:v>0</c:v>
                </c:pt>
                <c:pt idx="22">
                  <c:v>0</c:v>
                </c:pt>
                <c:pt idx="23">
                  <c:v>4.2116000000000001E-2</c:v>
                </c:pt>
                <c:pt idx="24">
                  <c:v>5.8089999999999999E-3</c:v>
                </c:pt>
                <c:pt idx="25">
                  <c:v>9.6819999999999996E-3</c:v>
                </c:pt>
                <c:pt idx="26">
                  <c:v>5.8090999999999997E-2</c:v>
                </c:pt>
              </c:numCache>
            </c:numRef>
          </c:val>
          <c:extLst>
            <c:ext xmlns:c16="http://schemas.microsoft.com/office/drawing/2014/chart" uri="{C3380CC4-5D6E-409C-BE32-E72D297353CC}">
              <c16:uniqueId val="{00000002-5A25-4615-A765-14A1F772CD90}"/>
            </c:ext>
          </c:extLst>
        </c:ser>
        <c:ser>
          <c:idx val="3"/>
          <c:order val="3"/>
          <c:tx>
            <c:strRef>
              <c:f>'\Users\Dan\Desktop\Fall ''15\Lab\Projects\Jordan Lake\Data\Data set\[2 year sites den and BV.xlsx]D cyano den cell mL'!$G$3</c:f>
              <c:strCache>
                <c:ptCount val="1"/>
                <c:pt idx="0">
                  <c:v>Chroococcus</c:v>
                </c:pt>
              </c:strCache>
            </c:strRef>
          </c:tx>
          <c:spPr>
            <a:solidFill>
              <a:schemeClr val="accent4"/>
            </a:solidFill>
            <a:ln w="25400">
              <a:noFill/>
            </a:ln>
            <a:effectLst/>
          </c:spPr>
          <c:val>
            <c:numRef>
              <c:f>'\Users\Dan\Desktop\Fall ''15\Lab\Projects\Jordan Lake\Data\Data set\[2 year sites den and BV.xlsx]D cyano den cell mL'!$G$4:$G$30</c:f>
              <c:numCache>
                <c:formatCode>General</c:formatCode>
                <c:ptCount val="27"/>
                <c:pt idx="0">
                  <c:v>0.23744699999999999</c:v>
                </c:pt>
                <c:pt idx="1">
                  <c:v>6.4970000000000002E-3</c:v>
                </c:pt>
                <c:pt idx="2">
                  <c:v>2.6410000000000001E-3</c:v>
                </c:pt>
                <c:pt idx="3">
                  <c:v>2.4688727810650889E-3</c:v>
                </c:pt>
                <c:pt idx="4">
                  <c:v>0</c:v>
                </c:pt>
                <c:pt idx="5">
                  <c:v>3.5359814767172626E-3</c:v>
                </c:pt>
                <c:pt idx="6">
                  <c:v>3.5206741975972743E-4</c:v>
                </c:pt>
                <c:pt idx="7">
                  <c:v>1.8607313239644971E-2</c:v>
                </c:pt>
                <c:pt idx="8">
                  <c:v>1.1618224852071006E-2</c:v>
                </c:pt>
                <c:pt idx="9">
                  <c:v>6.6482064431295201E-2</c:v>
                </c:pt>
                <c:pt idx="10">
                  <c:v>0.17681485946745562</c:v>
                </c:pt>
                <c:pt idx="11">
                  <c:v>0.14280734714003945</c:v>
                </c:pt>
                <c:pt idx="12">
                  <c:v>8.1327573964497052E-2</c:v>
                </c:pt>
                <c:pt idx="13">
                  <c:v>6.7772978303747539E-2</c:v>
                </c:pt>
                <c:pt idx="14">
                  <c:v>0.13215730769230769</c:v>
                </c:pt>
                <c:pt idx="15">
                  <c:v>0.30788295857988168</c:v>
                </c:pt>
                <c:pt idx="16">
                  <c:v>7.2452541091387254E-2</c:v>
                </c:pt>
                <c:pt idx="17">
                  <c:v>2.0041437869822487E-2</c:v>
                </c:pt>
                <c:pt idx="18">
                  <c:v>5.5767479289940839E-3</c:v>
                </c:pt>
                <c:pt idx="19">
                  <c:v>0</c:v>
                </c:pt>
                <c:pt idx="20">
                  <c:v>5.8100000000000003E-4</c:v>
                </c:pt>
                <c:pt idx="21">
                  <c:v>0</c:v>
                </c:pt>
                <c:pt idx="22">
                  <c:v>7.2599999999999997E-4</c:v>
                </c:pt>
                <c:pt idx="23">
                  <c:v>0.13409399999999999</c:v>
                </c:pt>
                <c:pt idx="24">
                  <c:v>0.101563</c:v>
                </c:pt>
                <c:pt idx="25">
                  <c:v>0.172176</c:v>
                </c:pt>
                <c:pt idx="26">
                  <c:v>1.1618E-2</c:v>
                </c:pt>
              </c:numCache>
            </c:numRef>
          </c:val>
          <c:extLst>
            <c:ext xmlns:c16="http://schemas.microsoft.com/office/drawing/2014/chart" uri="{C3380CC4-5D6E-409C-BE32-E72D297353CC}">
              <c16:uniqueId val="{00000003-5A25-4615-A765-14A1F772CD90}"/>
            </c:ext>
          </c:extLst>
        </c:ser>
        <c:ser>
          <c:idx val="4"/>
          <c:order val="4"/>
          <c:tx>
            <c:strRef>
              <c:f>'\Users\Dan\Desktop\Fall ''15\Lab\Projects\Jordan Lake\Data\Data set\[2 year sites den and BV.xlsx]D cyano den cell mL'!$B$3</c:f>
              <c:strCache>
                <c:ptCount val="1"/>
                <c:pt idx="0">
                  <c:v>Dolichospermum</c:v>
                </c:pt>
              </c:strCache>
            </c:strRef>
          </c:tx>
          <c:spPr>
            <a:solidFill>
              <a:srgbClr val="FF0000"/>
            </a:solidFill>
            <a:ln w="25400">
              <a:noFill/>
            </a:ln>
            <a:effectLst/>
          </c:spPr>
          <c:val>
            <c:numRef>
              <c:f>'\Users\Dan\Desktop\Fall ''15\Lab\Projects\Jordan Lake\Data\Data set\[2 year sites den and BV.xlsx]D cyano den cell mL'!$B$4:$B$30</c:f>
              <c:numCache>
                <c:formatCode>General</c:formatCode>
                <c:ptCount val="27"/>
                <c:pt idx="0">
                  <c:v>5.9542999999999999E-2</c:v>
                </c:pt>
                <c:pt idx="1">
                  <c:v>0</c:v>
                </c:pt>
                <c:pt idx="2">
                  <c:v>0</c:v>
                </c:pt>
                <c:pt idx="3">
                  <c:v>0</c:v>
                </c:pt>
                <c:pt idx="4">
                  <c:v>0</c:v>
                </c:pt>
                <c:pt idx="5">
                  <c:v>4.4200000000000001E-4</c:v>
                </c:pt>
                <c:pt idx="6">
                  <c:v>0</c:v>
                </c:pt>
                <c:pt idx="7">
                  <c:v>1.271E-3</c:v>
                </c:pt>
                <c:pt idx="8">
                  <c:v>5.228E-3</c:v>
                </c:pt>
                <c:pt idx="9">
                  <c:v>8.0680000000000005E-3</c:v>
                </c:pt>
                <c:pt idx="10">
                  <c:v>9.7666000000000003E-2</c:v>
                </c:pt>
                <c:pt idx="11">
                  <c:v>0.12925300000000001</c:v>
                </c:pt>
                <c:pt idx="12">
                  <c:v>3.0498000000000001E-2</c:v>
                </c:pt>
                <c:pt idx="13">
                  <c:v>1.7427337278106508E-2</c:v>
                </c:pt>
                <c:pt idx="14">
                  <c:v>3.0981932938856017E-2</c:v>
                </c:pt>
                <c:pt idx="15">
                  <c:v>3.2918303747534516E-2</c:v>
                </c:pt>
                <c:pt idx="16">
                  <c:v>0</c:v>
                </c:pt>
                <c:pt idx="17">
                  <c:v>0</c:v>
                </c:pt>
                <c:pt idx="18">
                  <c:v>2.9E-4</c:v>
                </c:pt>
                <c:pt idx="19">
                  <c:v>0</c:v>
                </c:pt>
                <c:pt idx="20">
                  <c:v>0</c:v>
                </c:pt>
                <c:pt idx="21">
                  <c:v>0</c:v>
                </c:pt>
                <c:pt idx="22">
                  <c:v>0</c:v>
                </c:pt>
                <c:pt idx="23">
                  <c:v>0</c:v>
                </c:pt>
                <c:pt idx="24">
                  <c:v>9.68E-4</c:v>
                </c:pt>
                <c:pt idx="25">
                  <c:v>2.2268E-2</c:v>
                </c:pt>
                <c:pt idx="26">
                  <c:v>3.4854999999999997E-2</c:v>
                </c:pt>
              </c:numCache>
            </c:numRef>
          </c:val>
          <c:extLst>
            <c:ext xmlns:c16="http://schemas.microsoft.com/office/drawing/2014/chart" uri="{C3380CC4-5D6E-409C-BE32-E72D297353CC}">
              <c16:uniqueId val="{00000004-5A25-4615-A765-14A1F772CD90}"/>
            </c:ext>
          </c:extLst>
        </c:ser>
        <c:ser>
          <c:idx val="5"/>
          <c:order val="5"/>
          <c:tx>
            <c:strRef>
              <c:f>'\Users\Dan\Desktop\Fall ''15\Lab\Projects\Jordan Lake\Data\Data set\[2 year sites den and BV.xlsx]D cyano den cell mL'!$J$3</c:f>
              <c:strCache>
                <c:ptCount val="1"/>
                <c:pt idx="0">
                  <c:v>Microcystis</c:v>
                </c:pt>
              </c:strCache>
            </c:strRef>
          </c:tx>
          <c:spPr>
            <a:solidFill>
              <a:srgbClr val="7030A0"/>
            </a:solidFill>
            <a:ln w="25400">
              <a:noFill/>
            </a:ln>
            <a:effectLst/>
          </c:spPr>
          <c:val>
            <c:numRef>
              <c:f>'\Users\Dan\Desktop\Fall ''15\Lab\Projects\Jordan Lake\Data\Data set\[2 year sites den and BV.xlsx]D cyano den cell mL'!$J$4:$J$30</c:f>
              <c:numCache>
                <c:formatCode>General</c:formatCode>
                <c:ptCount val="27"/>
                <c:pt idx="0">
                  <c:v>0</c:v>
                </c:pt>
                <c:pt idx="1">
                  <c:v>3.0569999999999998E-3</c:v>
                </c:pt>
                <c:pt idx="2">
                  <c:v>1.1882E-2</c:v>
                </c:pt>
                <c:pt idx="3">
                  <c:v>0</c:v>
                </c:pt>
                <c:pt idx="4">
                  <c:v>0</c:v>
                </c:pt>
                <c:pt idx="5">
                  <c:v>0</c:v>
                </c:pt>
                <c:pt idx="6">
                  <c:v>1.1002E-2</c:v>
                </c:pt>
                <c:pt idx="7">
                  <c:v>1.0892000000000001E-2</c:v>
                </c:pt>
                <c:pt idx="8">
                  <c:v>1.4522999999999999E-2</c:v>
                </c:pt>
                <c:pt idx="9">
                  <c:v>0</c:v>
                </c:pt>
                <c:pt idx="10">
                  <c:v>0</c:v>
                </c:pt>
                <c:pt idx="11">
                  <c:v>1.9363999999999999E-2</c:v>
                </c:pt>
                <c:pt idx="12">
                  <c:v>0</c:v>
                </c:pt>
                <c:pt idx="13">
                  <c:v>0</c:v>
                </c:pt>
                <c:pt idx="14">
                  <c:v>0</c:v>
                </c:pt>
                <c:pt idx="15">
                  <c:v>3.8726999999999998E-2</c:v>
                </c:pt>
                <c:pt idx="16">
                  <c:v>9.6819999999999996E-3</c:v>
                </c:pt>
                <c:pt idx="17">
                  <c:v>1.7427000000000002E-2</c:v>
                </c:pt>
                <c:pt idx="18">
                  <c:v>0.51120200000000005</c:v>
                </c:pt>
                <c:pt idx="19">
                  <c:v>5.0829999999999998E-3</c:v>
                </c:pt>
                <c:pt idx="20">
                  <c:v>0</c:v>
                </c:pt>
                <c:pt idx="21">
                  <c:v>0</c:v>
                </c:pt>
                <c:pt idx="22">
                  <c:v>1.5733E-2</c:v>
                </c:pt>
                <c:pt idx="23">
                  <c:v>1.9363999999999999E-2</c:v>
                </c:pt>
                <c:pt idx="24">
                  <c:v>2.2268E-2</c:v>
                </c:pt>
                <c:pt idx="25">
                  <c:v>0</c:v>
                </c:pt>
                <c:pt idx="26">
                  <c:v>0</c:v>
                </c:pt>
              </c:numCache>
            </c:numRef>
          </c:val>
          <c:extLst>
            <c:ext xmlns:c16="http://schemas.microsoft.com/office/drawing/2014/chart" uri="{C3380CC4-5D6E-409C-BE32-E72D297353CC}">
              <c16:uniqueId val="{00000005-5A25-4615-A765-14A1F772CD90}"/>
            </c:ext>
          </c:extLst>
        </c:ser>
        <c:ser>
          <c:idx val="6"/>
          <c:order val="6"/>
          <c:tx>
            <c:strRef>
              <c:f>'\Users\Dan\Desktop\Fall ''15\Lab\Projects\Jordan Lake\Data\Data set\[2 year sites den and BV.xlsx]D cyano den cell mL'!$O$3</c:f>
              <c:strCache>
                <c:ptCount val="1"/>
                <c:pt idx="0">
                  <c:v>Other</c:v>
                </c:pt>
              </c:strCache>
            </c:strRef>
          </c:tx>
          <c:spPr>
            <a:solidFill>
              <a:schemeClr val="accent6"/>
            </a:solidFill>
            <a:ln w="25400">
              <a:noFill/>
            </a:ln>
            <a:effectLst/>
          </c:spPr>
          <c:val>
            <c:numRef>
              <c:f>'\Users\Dan\Desktop\Fall ''15\Lab\Projects\Jordan Lake\Data\Data set\[2 year sites den and BV.xlsx]D cyano den cell mL'!$O$4:$O$30</c:f>
              <c:numCache>
                <c:formatCode>General</c:formatCode>
                <c:ptCount val="27"/>
                <c:pt idx="0">
                  <c:v>5.9542999999999999E-2</c:v>
                </c:pt>
                <c:pt idx="1">
                  <c:v>3.0569999999999998E-3</c:v>
                </c:pt>
                <c:pt idx="2">
                  <c:v>2.2577E-2</c:v>
                </c:pt>
                <c:pt idx="3">
                  <c:v>3.4854674556213019E-3</c:v>
                </c:pt>
                <c:pt idx="4">
                  <c:v>0</c:v>
                </c:pt>
                <c:pt idx="5">
                  <c:v>1.2628140210959609E-2</c:v>
                </c:pt>
                <c:pt idx="6">
                  <c:v>6.2932022592791827E-3</c:v>
                </c:pt>
                <c:pt idx="7">
                  <c:v>1.8698390532544379E-2</c:v>
                </c:pt>
                <c:pt idx="8">
                  <c:v>1.1037E-2</c:v>
                </c:pt>
                <c:pt idx="9">
                  <c:v>5.8089999999999999E-3</c:v>
                </c:pt>
                <c:pt idx="10">
                  <c:v>0.11981299999999999</c:v>
                </c:pt>
                <c:pt idx="11">
                  <c:v>1.6459000000000001E-2</c:v>
                </c:pt>
                <c:pt idx="12">
                  <c:v>5.8089999999999999E-3</c:v>
                </c:pt>
                <c:pt idx="13">
                  <c:v>0</c:v>
                </c:pt>
                <c:pt idx="14">
                  <c:v>7.7454999999999996E-2</c:v>
                </c:pt>
                <c:pt idx="15">
                  <c:v>3.8726999999999998E-2</c:v>
                </c:pt>
                <c:pt idx="16">
                  <c:v>0</c:v>
                </c:pt>
                <c:pt idx="17">
                  <c:v>0</c:v>
                </c:pt>
                <c:pt idx="18">
                  <c:v>1.9519000000000002E-2</c:v>
                </c:pt>
                <c:pt idx="19">
                  <c:v>2.3240000000000001E-3</c:v>
                </c:pt>
                <c:pt idx="20">
                  <c:v>0</c:v>
                </c:pt>
                <c:pt idx="21">
                  <c:v>0</c:v>
                </c:pt>
                <c:pt idx="22">
                  <c:v>5.9059999999999998E-3</c:v>
                </c:pt>
                <c:pt idx="23">
                  <c:v>7.7450000000000001E-3</c:v>
                </c:pt>
                <c:pt idx="24">
                  <c:v>2.2850000000000002E-2</c:v>
                </c:pt>
                <c:pt idx="25">
                  <c:v>6.4550000000000007E-3</c:v>
                </c:pt>
                <c:pt idx="26">
                  <c:v>3.0981999999999999E-2</c:v>
                </c:pt>
              </c:numCache>
            </c:numRef>
          </c:val>
          <c:extLst>
            <c:ext xmlns:c16="http://schemas.microsoft.com/office/drawing/2014/chart" uri="{C3380CC4-5D6E-409C-BE32-E72D297353CC}">
              <c16:uniqueId val="{00000006-5A25-4615-A765-14A1F772CD90}"/>
            </c:ext>
          </c:extLst>
        </c:ser>
        <c:dLbls>
          <c:showLegendKey val="0"/>
          <c:showVal val="0"/>
          <c:showCatName val="0"/>
          <c:showSerName val="0"/>
          <c:showPercent val="0"/>
          <c:showBubbleSize val="0"/>
        </c:dLbls>
        <c:axId val="319268160"/>
        <c:axId val="319268944"/>
      </c:areaChart>
      <c:dateAx>
        <c:axId val="319268160"/>
        <c:scaling>
          <c:orientation val="minMax"/>
          <c:max val="42717"/>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9268944"/>
        <c:crosses val="autoZero"/>
        <c:auto val="0"/>
        <c:lblOffset val="100"/>
        <c:baseTimeUnit val="days"/>
        <c:majorUnit val="6"/>
        <c:majorTimeUnit val="months"/>
        <c:minorUnit val="3"/>
        <c:minorTimeUnit val="months"/>
      </c:dateAx>
      <c:valAx>
        <c:axId val="319268944"/>
        <c:scaling>
          <c:orientation val="minMax"/>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68160"/>
        <c:crosses val="autoZero"/>
        <c:crossBetween val="midCat"/>
        <c:majorUnit val="0.30000000000000004"/>
        <c:min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'\Users\Dan\Desktop\Fall ''15\Lab\Projects\Jordan Lake\Data\Data set\[2 year sites den and BV.xlsx]E cyano den cell mL'!$L$3</c:f>
              <c:strCache>
                <c:ptCount val="1"/>
                <c:pt idx="0">
                  <c:v>Pseudanabaena</c:v>
                </c:pt>
              </c:strCache>
            </c:strRef>
          </c:tx>
          <c:spPr>
            <a:solidFill>
              <a:schemeClr val="accent1"/>
            </a:solidFill>
            <a:ln>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mL'!$L$4:$L$37</c:f>
              <c:numCache>
                <c:formatCode>General</c:formatCode>
                <c:ptCount val="34"/>
                <c:pt idx="0">
                  <c:v>0</c:v>
                </c:pt>
                <c:pt idx="1">
                  <c:v>0</c:v>
                </c:pt>
                <c:pt idx="2">
                  <c:v>0</c:v>
                </c:pt>
                <c:pt idx="3">
                  <c:v>5.7945999999999998E-2</c:v>
                </c:pt>
                <c:pt idx="4">
                  <c:v>1.7454999999999998E-2</c:v>
                </c:pt>
                <c:pt idx="5">
                  <c:v>1.8153476331360947E-2</c:v>
                </c:pt>
                <c:pt idx="6">
                  <c:v>5.7089553152417875E-3</c:v>
                </c:pt>
                <c:pt idx="7">
                  <c:v>1.307050295857988E-2</c:v>
                </c:pt>
                <c:pt idx="8">
                  <c:v>7.1293652501344803E-3</c:v>
                </c:pt>
                <c:pt idx="9">
                  <c:v>1.5490966469428008E-3</c:v>
                </c:pt>
                <c:pt idx="10">
                  <c:v>1.4522781065088757E-3</c:v>
                </c:pt>
                <c:pt idx="11">
                  <c:v>0</c:v>
                </c:pt>
                <c:pt idx="12">
                  <c:v>0.50200413214990136</c:v>
                </c:pt>
                <c:pt idx="13">
                  <c:v>0.27593284023668641</c:v>
                </c:pt>
                <c:pt idx="14">
                  <c:v>0.65449333333333337</c:v>
                </c:pt>
                <c:pt idx="15">
                  <c:v>0.51604282051282058</c:v>
                </c:pt>
                <c:pt idx="16">
                  <c:v>0.55767479289940824</c:v>
                </c:pt>
                <c:pt idx="17">
                  <c:v>3.9501964497041424</c:v>
                </c:pt>
                <c:pt idx="18">
                  <c:v>0.52971843934911245</c:v>
                </c:pt>
                <c:pt idx="19">
                  <c:v>3.7643048520710064E-2</c:v>
                </c:pt>
                <c:pt idx="20">
                  <c:v>1.0889999999999999E-3</c:v>
                </c:pt>
                <c:pt idx="21">
                  <c:v>1.2340000000000001E-3</c:v>
                </c:pt>
                <c:pt idx="22">
                  <c:v>1.405E-3</c:v>
                </c:pt>
                <c:pt idx="23">
                  <c:v>3.9599999999999998E-4</c:v>
                </c:pt>
                <c:pt idx="24">
                  <c:v>6.8983000000000003E-2</c:v>
                </c:pt>
                <c:pt idx="25">
                  <c:v>1.0892000000000001E-2</c:v>
                </c:pt>
                <c:pt idx="26">
                  <c:v>9.3913999999999997E-2</c:v>
                </c:pt>
                <c:pt idx="27">
                  <c:v>0.406638</c:v>
                </c:pt>
                <c:pt idx="28">
                  <c:v>1.1661790000000001</c:v>
                </c:pt>
                <c:pt idx="29">
                  <c:v>0.87378699999999998</c:v>
                </c:pt>
                <c:pt idx="30">
                  <c:v>0.508297</c:v>
                </c:pt>
                <c:pt idx="31">
                  <c:v>0.76244599999999996</c:v>
                </c:pt>
                <c:pt idx="32">
                  <c:v>0.280532</c:v>
                </c:pt>
                <c:pt idx="33">
                  <c:v>0.140456</c:v>
                </c:pt>
              </c:numCache>
            </c:numRef>
          </c:val>
          <c:extLst>
            <c:ext xmlns:c16="http://schemas.microsoft.com/office/drawing/2014/chart" uri="{C3380CC4-5D6E-409C-BE32-E72D297353CC}">
              <c16:uniqueId val="{00000000-CF4B-4168-90C8-7373DBA782D5}"/>
            </c:ext>
          </c:extLst>
        </c:ser>
        <c:ser>
          <c:idx val="1"/>
          <c:order val="1"/>
          <c:tx>
            <c:strRef>
              <c:f>'\Users\Dan\Desktop\Fall ''15\Lab\Projects\Jordan Lake\Data\Data set\[2 year sites den and BV.xlsx]E cyano den cell mL'!$H$3</c:f>
              <c:strCache>
                <c:ptCount val="1"/>
                <c:pt idx="0">
                  <c:v>Cylindrospermopsis</c:v>
                </c:pt>
              </c:strCache>
            </c:strRef>
          </c:tx>
          <c:spPr>
            <a:solidFill>
              <a:schemeClr val="accent2"/>
            </a:solidFill>
            <a:ln w="25400">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mL'!$H$4:$H$37</c:f>
              <c:numCache>
                <c:formatCode>General</c:formatCode>
                <c:ptCount val="34"/>
                <c:pt idx="0">
                  <c:v>0.76244599999999996</c:v>
                </c:pt>
                <c:pt idx="1">
                  <c:v>0.19145899999999999</c:v>
                </c:pt>
                <c:pt idx="2">
                  <c:v>1.7680000000000001E-2</c:v>
                </c:pt>
                <c:pt idx="3">
                  <c:v>0</c:v>
                </c:pt>
                <c:pt idx="4">
                  <c:v>5.0799999999999999E-4</c:v>
                </c:pt>
                <c:pt idx="5">
                  <c:v>0</c:v>
                </c:pt>
                <c:pt idx="6">
                  <c:v>3.5054988777800445E-4</c:v>
                </c:pt>
                <c:pt idx="7">
                  <c:v>3.431007026627219E-2</c:v>
                </c:pt>
                <c:pt idx="8">
                  <c:v>9.7038582571274873E-2</c:v>
                </c:pt>
                <c:pt idx="9">
                  <c:v>7.3194816568047327E-2</c:v>
                </c:pt>
                <c:pt idx="10">
                  <c:v>0.26685610207100591</c:v>
                </c:pt>
                <c:pt idx="11">
                  <c:v>0.77938925049309671</c:v>
                </c:pt>
                <c:pt idx="12">
                  <c:v>3.0497840236686391E-2</c:v>
                </c:pt>
                <c:pt idx="13">
                  <c:v>0.11944987426035503</c:v>
                </c:pt>
                <c:pt idx="14">
                  <c:v>0.19993028599605522</c:v>
                </c:pt>
                <c:pt idx="15">
                  <c:v>0.15926649901380671</c:v>
                </c:pt>
                <c:pt idx="16">
                  <c:v>0.10504811637080869</c:v>
                </c:pt>
                <c:pt idx="17">
                  <c:v>6.7772978303747539E-2</c:v>
                </c:pt>
                <c:pt idx="18">
                  <c:v>3.8122300295857989E-2</c:v>
                </c:pt>
                <c:pt idx="19">
                  <c:v>2.1958444970414201E-2</c:v>
                </c:pt>
                <c:pt idx="20">
                  <c:v>0</c:v>
                </c:pt>
                <c:pt idx="21">
                  <c:v>0</c:v>
                </c:pt>
                <c:pt idx="22">
                  <c:v>0</c:v>
                </c:pt>
                <c:pt idx="23">
                  <c:v>9.2420000000000002E-3</c:v>
                </c:pt>
                <c:pt idx="24">
                  <c:v>2.0331999999999999E-2</c:v>
                </c:pt>
                <c:pt idx="25">
                  <c:v>2.7321000000000002E-2</c:v>
                </c:pt>
                <c:pt idx="26">
                  <c:v>6.6078999999999999E-2</c:v>
                </c:pt>
                <c:pt idx="27">
                  <c:v>0.78955500000000001</c:v>
                </c:pt>
                <c:pt idx="28">
                  <c:v>0.19315299999999999</c:v>
                </c:pt>
                <c:pt idx="29">
                  <c:v>5.083E-2</c:v>
                </c:pt>
                <c:pt idx="30">
                  <c:v>0.118603</c:v>
                </c:pt>
                <c:pt idx="31">
                  <c:v>7.7938999999999994E-2</c:v>
                </c:pt>
                <c:pt idx="32">
                  <c:v>7.6244999999999993E-2</c:v>
                </c:pt>
                <c:pt idx="33">
                  <c:v>4.8651E-2</c:v>
                </c:pt>
              </c:numCache>
            </c:numRef>
          </c:val>
          <c:extLst>
            <c:ext xmlns:c16="http://schemas.microsoft.com/office/drawing/2014/chart" uri="{C3380CC4-5D6E-409C-BE32-E72D297353CC}">
              <c16:uniqueId val="{00000001-CF4B-4168-90C8-7373DBA782D5}"/>
            </c:ext>
          </c:extLst>
        </c:ser>
        <c:ser>
          <c:idx val="2"/>
          <c:order val="2"/>
          <c:tx>
            <c:strRef>
              <c:f>'\Users\Dan\Desktop\Fall ''15\Lab\Projects\Jordan Lake\Data\Data set\[2 year sites den and BV.xlsx]E cyano den cell mL'!$E$3</c:f>
              <c:strCache>
                <c:ptCount val="1"/>
                <c:pt idx="0">
                  <c:v>Aphanocapsa</c:v>
                </c:pt>
              </c:strCache>
            </c:strRef>
          </c:tx>
          <c:spPr>
            <a:solidFill>
              <a:schemeClr val="accent3"/>
            </a:solidFill>
            <a:ln w="25400">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mL'!$E$4:$E$37</c:f>
              <c:numCache>
                <c:formatCode>General</c:formatCode>
                <c:ptCount val="34"/>
                <c:pt idx="0">
                  <c:v>0.13796600000000001</c:v>
                </c:pt>
                <c:pt idx="1">
                  <c:v>4.8409999999999998E-3</c:v>
                </c:pt>
                <c:pt idx="2">
                  <c:v>4.9251000000000003E-2</c:v>
                </c:pt>
                <c:pt idx="3">
                  <c:v>9.6818540433925044E-4</c:v>
                </c:pt>
                <c:pt idx="4">
                  <c:v>5.8091124260355028E-3</c:v>
                </c:pt>
                <c:pt idx="5">
                  <c:v>0</c:v>
                </c:pt>
                <c:pt idx="6">
                  <c:v>1.1518067741277289E-2</c:v>
                </c:pt>
                <c:pt idx="7">
                  <c:v>2.7230214497041418E-2</c:v>
                </c:pt>
                <c:pt idx="8">
                  <c:v>9.1757571274878963E-2</c:v>
                </c:pt>
                <c:pt idx="9">
                  <c:v>7.0193441814595664E-2</c:v>
                </c:pt>
                <c:pt idx="10">
                  <c:v>0.11618224852071006</c:v>
                </c:pt>
                <c:pt idx="11">
                  <c:v>4.8409270216962529E-2</c:v>
                </c:pt>
                <c:pt idx="12">
                  <c:v>2.4204635108481264E-2</c:v>
                </c:pt>
                <c:pt idx="13">
                  <c:v>0.14595394970414199</c:v>
                </c:pt>
                <c:pt idx="14">
                  <c:v>7.745483234714004E-2</c:v>
                </c:pt>
                <c:pt idx="15">
                  <c:v>0.16943244575936886</c:v>
                </c:pt>
                <c:pt idx="16">
                  <c:v>6.7772978303747539E-2</c:v>
                </c:pt>
                <c:pt idx="17">
                  <c:v>0</c:v>
                </c:pt>
                <c:pt idx="18">
                  <c:v>1.4522781065088758E-2</c:v>
                </c:pt>
                <c:pt idx="19">
                  <c:v>3.4854674556213023E-3</c:v>
                </c:pt>
                <c:pt idx="20">
                  <c:v>0</c:v>
                </c:pt>
                <c:pt idx="21">
                  <c:v>0</c:v>
                </c:pt>
                <c:pt idx="22">
                  <c:v>0</c:v>
                </c:pt>
                <c:pt idx="23">
                  <c:v>2.6410000000000001E-3</c:v>
                </c:pt>
                <c:pt idx="24">
                  <c:v>0.36403799999999997</c:v>
                </c:pt>
                <c:pt idx="25">
                  <c:v>4.2660999999999998E-2</c:v>
                </c:pt>
                <c:pt idx="26">
                  <c:v>1.9363999999999999E-2</c:v>
                </c:pt>
                <c:pt idx="27">
                  <c:v>1.5491E-2</c:v>
                </c:pt>
                <c:pt idx="28">
                  <c:v>3.8726999999999998E-2</c:v>
                </c:pt>
                <c:pt idx="29">
                  <c:v>0.18879599999999999</c:v>
                </c:pt>
                <c:pt idx="30">
                  <c:v>1.9363999999999999E-2</c:v>
                </c:pt>
                <c:pt idx="31">
                  <c:v>2.9045999999999999E-2</c:v>
                </c:pt>
                <c:pt idx="32">
                  <c:v>1.9363999999999999E-2</c:v>
                </c:pt>
                <c:pt idx="33">
                  <c:v>6.2239999999999997E-2</c:v>
                </c:pt>
              </c:numCache>
            </c:numRef>
          </c:val>
          <c:extLst>
            <c:ext xmlns:c16="http://schemas.microsoft.com/office/drawing/2014/chart" uri="{C3380CC4-5D6E-409C-BE32-E72D297353CC}">
              <c16:uniqueId val="{00000002-CF4B-4168-90C8-7373DBA782D5}"/>
            </c:ext>
          </c:extLst>
        </c:ser>
        <c:ser>
          <c:idx val="3"/>
          <c:order val="3"/>
          <c:tx>
            <c:strRef>
              <c:f>'\Users\Dan\Desktop\Fall ''15\Lab\Projects\Jordan Lake\Data\Data set\[2 year sites den and BV.xlsx]E cyano den cell mL'!$G$3</c:f>
              <c:strCache>
                <c:ptCount val="1"/>
                <c:pt idx="0">
                  <c:v>Chroococcus</c:v>
                </c:pt>
              </c:strCache>
            </c:strRef>
          </c:tx>
          <c:spPr>
            <a:solidFill>
              <a:schemeClr val="accent4"/>
            </a:solidFill>
            <a:ln w="25400">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mL'!$G$4:$G$37</c:f>
              <c:numCache>
                <c:formatCode>General</c:formatCode>
                <c:ptCount val="34"/>
                <c:pt idx="0">
                  <c:v>7.5518000000000002E-2</c:v>
                </c:pt>
                <c:pt idx="1">
                  <c:v>1.7427000000000002E-2</c:v>
                </c:pt>
                <c:pt idx="2">
                  <c:v>6.1250000000000002E-3</c:v>
                </c:pt>
                <c:pt idx="3">
                  <c:v>1.9363708086785009E-3</c:v>
                </c:pt>
                <c:pt idx="4">
                  <c:v>7.0049999999999999E-3</c:v>
                </c:pt>
                <c:pt idx="5">
                  <c:v>2.9045562130177519E-3</c:v>
                </c:pt>
                <c:pt idx="6">
                  <c:v>7.010997755560089E-4</c:v>
                </c:pt>
                <c:pt idx="7">
                  <c:v>3.9937647928994079E-3</c:v>
                </c:pt>
                <c:pt idx="8">
                  <c:v>1.5446958041958041E-2</c:v>
                </c:pt>
                <c:pt idx="9">
                  <c:v>4.5988806706114396E-2</c:v>
                </c:pt>
                <c:pt idx="10">
                  <c:v>0.20150358727810652</c:v>
                </c:pt>
                <c:pt idx="11">
                  <c:v>4.2116065088757398E-2</c:v>
                </c:pt>
                <c:pt idx="12">
                  <c:v>9.9723096646942816E-2</c:v>
                </c:pt>
                <c:pt idx="13">
                  <c:v>9.076738165680473E-2</c:v>
                </c:pt>
                <c:pt idx="14">
                  <c:v>9.5850355029585804E-2</c:v>
                </c:pt>
                <c:pt idx="15">
                  <c:v>0.33983307692307696</c:v>
                </c:pt>
                <c:pt idx="16">
                  <c:v>8.7136686390532542E-2</c:v>
                </c:pt>
                <c:pt idx="17">
                  <c:v>0.28464650887573967</c:v>
                </c:pt>
                <c:pt idx="18">
                  <c:v>4.9740525147928996E-2</c:v>
                </c:pt>
                <c:pt idx="19">
                  <c:v>5.8672035502958589E-3</c:v>
                </c:pt>
                <c:pt idx="20">
                  <c:v>0</c:v>
                </c:pt>
                <c:pt idx="21">
                  <c:v>0</c:v>
                </c:pt>
                <c:pt idx="22">
                  <c:v>1.4989999999999999E-3</c:v>
                </c:pt>
                <c:pt idx="23">
                  <c:v>1.32E-3</c:v>
                </c:pt>
                <c:pt idx="24">
                  <c:v>0.14353299999999999</c:v>
                </c:pt>
                <c:pt idx="25">
                  <c:v>3.0315999999999999E-2</c:v>
                </c:pt>
                <c:pt idx="26">
                  <c:v>0.43471500000000002</c:v>
                </c:pt>
                <c:pt idx="27">
                  <c:v>0.13070499999999999</c:v>
                </c:pt>
                <c:pt idx="28">
                  <c:v>0.219778</c:v>
                </c:pt>
                <c:pt idx="29">
                  <c:v>0.145228</c:v>
                </c:pt>
                <c:pt idx="30">
                  <c:v>0.11230999999999999</c:v>
                </c:pt>
                <c:pt idx="31">
                  <c:v>1.5491E-2</c:v>
                </c:pt>
                <c:pt idx="32">
                  <c:v>2.1299999999999999E-2</c:v>
                </c:pt>
                <c:pt idx="33">
                  <c:v>1.5768000000000001E-2</c:v>
                </c:pt>
              </c:numCache>
            </c:numRef>
          </c:val>
          <c:extLst>
            <c:ext xmlns:c16="http://schemas.microsoft.com/office/drawing/2014/chart" uri="{C3380CC4-5D6E-409C-BE32-E72D297353CC}">
              <c16:uniqueId val="{00000003-CF4B-4168-90C8-7373DBA782D5}"/>
            </c:ext>
          </c:extLst>
        </c:ser>
        <c:ser>
          <c:idx val="4"/>
          <c:order val="4"/>
          <c:tx>
            <c:strRef>
              <c:f>'\Users\Dan\Desktop\Fall ''15\Lab\Projects\Jordan Lake\Data\Data set\[2 year sites den and BV.xlsx]E cyano den cell mL'!$B$3</c:f>
              <c:strCache>
                <c:ptCount val="1"/>
                <c:pt idx="0">
                  <c:v>Dolichospermum</c:v>
                </c:pt>
              </c:strCache>
            </c:strRef>
          </c:tx>
          <c:spPr>
            <a:solidFill>
              <a:srgbClr val="FF0000"/>
            </a:solidFill>
            <a:ln w="25400">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mL'!$B$4:$B$37</c:f>
              <c:numCache>
                <c:formatCode>General</c:formatCode>
                <c:ptCount val="34"/>
                <c:pt idx="0">
                  <c:v>1.4522999999999999E-2</c:v>
                </c:pt>
                <c:pt idx="1">
                  <c:v>0</c:v>
                </c:pt>
                <c:pt idx="2">
                  <c:v>0</c:v>
                </c:pt>
                <c:pt idx="3">
                  <c:v>0</c:v>
                </c:pt>
                <c:pt idx="4">
                  <c:v>2.6141005917159764E-3</c:v>
                </c:pt>
                <c:pt idx="5">
                  <c:v>2.1784171597633135E-3</c:v>
                </c:pt>
                <c:pt idx="6">
                  <c:v>0</c:v>
                </c:pt>
                <c:pt idx="7">
                  <c:v>1.8153476331360946E-4</c:v>
                </c:pt>
                <c:pt idx="8">
                  <c:v>3.9607584722969333E-3</c:v>
                </c:pt>
                <c:pt idx="9">
                  <c:v>1.1618224852071005E-3</c:v>
                </c:pt>
                <c:pt idx="10">
                  <c:v>0</c:v>
                </c:pt>
                <c:pt idx="11">
                  <c:v>4.4052435897435897E-2</c:v>
                </c:pt>
                <c:pt idx="12">
                  <c:v>3.5338767258382642E-2</c:v>
                </c:pt>
                <c:pt idx="13">
                  <c:v>4.5020999999999999E-2</c:v>
                </c:pt>
                <c:pt idx="14">
                  <c:v>7.1646000000000001E-2</c:v>
                </c:pt>
                <c:pt idx="15">
                  <c:v>6.0996000000000002E-2</c:v>
                </c:pt>
                <c:pt idx="16">
                  <c:v>2.6141000000000001E-2</c:v>
                </c:pt>
                <c:pt idx="17">
                  <c:v>0</c:v>
                </c:pt>
                <c:pt idx="18">
                  <c:v>0</c:v>
                </c:pt>
                <c:pt idx="19">
                  <c:v>0</c:v>
                </c:pt>
                <c:pt idx="20">
                  <c:v>0</c:v>
                </c:pt>
                <c:pt idx="21">
                  <c:v>0</c:v>
                </c:pt>
                <c:pt idx="22">
                  <c:v>0</c:v>
                </c:pt>
                <c:pt idx="23">
                  <c:v>7.2599999999999997E-4</c:v>
                </c:pt>
                <c:pt idx="24">
                  <c:v>0</c:v>
                </c:pt>
                <c:pt idx="25">
                  <c:v>6.1720000000000004E-3</c:v>
                </c:pt>
                <c:pt idx="26">
                  <c:v>1.2102E-2</c:v>
                </c:pt>
                <c:pt idx="27">
                  <c:v>0.12876899999999999</c:v>
                </c:pt>
                <c:pt idx="28">
                  <c:v>9.3913999999999997E-2</c:v>
                </c:pt>
                <c:pt idx="29">
                  <c:v>4.2599999999999999E-2</c:v>
                </c:pt>
                <c:pt idx="30">
                  <c:v>7.7460000000000003E-3</c:v>
                </c:pt>
                <c:pt idx="31">
                  <c:v>9.6819999999999996E-3</c:v>
                </c:pt>
                <c:pt idx="32">
                  <c:v>0</c:v>
                </c:pt>
                <c:pt idx="33">
                  <c:v>3.1120000000000002E-3</c:v>
                </c:pt>
              </c:numCache>
            </c:numRef>
          </c:val>
          <c:extLst>
            <c:ext xmlns:c16="http://schemas.microsoft.com/office/drawing/2014/chart" uri="{C3380CC4-5D6E-409C-BE32-E72D297353CC}">
              <c16:uniqueId val="{00000004-CF4B-4168-90C8-7373DBA782D5}"/>
            </c:ext>
          </c:extLst>
        </c:ser>
        <c:ser>
          <c:idx val="5"/>
          <c:order val="5"/>
          <c:tx>
            <c:strRef>
              <c:f>'\Users\Dan\Desktop\Fall ''15\Lab\Projects\Jordan Lake\Data\Data set\[2 year sites den and BV.xlsx]E cyano den cell mL'!$J$3</c:f>
              <c:strCache>
                <c:ptCount val="1"/>
                <c:pt idx="0">
                  <c:v>Microcystis</c:v>
                </c:pt>
              </c:strCache>
            </c:strRef>
          </c:tx>
          <c:spPr>
            <a:solidFill>
              <a:srgbClr val="7030A0"/>
            </a:solidFill>
            <a:ln w="25400">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mL'!$J$4:$J$37</c:f>
              <c:numCache>
                <c:formatCode>General</c:formatCode>
                <c:ptCount val="34"/>
                <c:pt idx="0">
                  <c:v>0</c:v>
                </c:pt>
                <c:pt idx="1">
                  <c:v>0</c:v>
                </c:pt>
                <c:pt idx="2">
                  <c:v>6.9459999999999999E-3</c:v>
                </c:pt>
                <c:pt idx="3">
                  <c:v>0</c:v>
                </c:pt>
                <c:pt idx="4">
                  <c:v>3.2269999999999998E-3</c:v>
                </c:pt>
                <c:pt idx="5">
                  <c:v>0</c:v>
                </c:pt>
                <c:pt idx="6">
                  <c:v>5.0080000000000003E-3</c:v>
                </c:pt>
                <c:pt idx="7">
                  <c:v>1.4522781065088758E-2</c:v>
                </c:pt>
                <c:pt idx="8">
                  <c:v>1.5843033889187733E-2</c:v>
                </c:pt>
                <c:pt idx="9">
                  <c:v>4.8409270216962525E-3</c:v>
                </c:pt>
                <c:pt idx="10">
                  <c:v>2.9045562130177515E-2</c:v>
                </c:pt>
                <c:pt idx="11">
                  <c:v>0</c:v>
                </c:pt>
                <c:pt idx="12">
                  <c:v>9.6819000000000002E-2</c:v>
                </c:pt>
                <c:pt idx="13">
                  <c:v>0</c:v>
                </c:pt>
                <c:pt idx="14">
                  <c:v>0</c:v>
                </c:pt>
                <c:pt idx="15">
                  <c:v>1.4522999999999999E-2</c:v>
                </c:pt>
                <c:pt idx="16">
                  <c:v>0</c:v>
                </c:pt>
                <c:pt idx="17">
                  <c:v>0</c:v>
                </c:pt>
                <c:pt idx="18">
                  <c:v>0</c:v>
                </c:pt>
                <c:pt idx="19">
                  <c:v>6.7386000000000001E-2</c:v>
                </c:pt>
                <c:pt idx="20">
                  <c:v>0</c:v>
                </c:pt>
                <c:pt idx="21">
                  <c:v>6.535E-3</c:v>
                </c:pt>
                <c:pt idx="22">
                  <c:v>0</c:v>
                </c:pt>
                <c:pt idx="23">
                  <c:v>2.1784000000000001E-2</c:v>
                </c:pt>
                <c:pt idx="24">
                  <c:v>0.312724</c:v>
                </c:pt>
                <c:pt idx="25">
                  <c:v>9.077E-3</c:v>
                </c:pt>
                <c:pt idx="26">
                  <c:v>0</c:v>
                </c:pt>
                <c:pt idx="27">
                  <c:v>0</c:v>
                </c:pt>
                <c:pt idx="28">
                  <c:v>0</c:v>
                </c:pt>
                <c:pt idx="29">
                  <c:v>3.8726999999999998E-2</c:v>
                </c:pt>
                <c:pt idx="30">
                  <c:v>9.6819999999999996E-3</c:v>
                </c:pt>
                <c:pt idx="31">
                  <c:v>0</c:v>
                </c:pt>
                <c:pt idx="32">
                  <c:v>9.9238999999999994E-2</c:v>
                </c:pt>
                <c:pt idx="33">
                  <c:v>6.7012000000000002E-2</c:v>
                </c:pt>
              </c:numCache>
            </c:numRef>
          </c:val>
          <c:extLst>
            <c:ext xmlns:c16="http://schemas.microsoft.com/office/drawing/2014/chart" uri="{C3380CC4-5D6E-409C-BE32-E72D297353CC}">
              <c16:uniqueId val="{00000005-CF4B-4168-90C8-7373DBA782D5}"/>
            </c:ext>
          </c:extLst>
        </c:ser>
        <c:ser>
          <c:idx val="6"/>
          <c:order val="6"/>
          <c:tx>
            <c:strRef>
              <c:f>'\Users\Dan\Desktop\Fall ''15\Lab\Projects\Jordan Lake\Data\Data set\[2 year sites den and BV.xlsx]E cyano den cell mL'!$O$3</c:f>
              <c:strCache>
                <c:ptCount val="1"/>
                <c:pt idx="0">
                  <c:v>Other</c:v>
                </c:pt>
              </c:strCache>
            </c:strRef>
          </c:tx>
          <c:spPr>
            <a:solidFill>
              <a:schemeClr val="accent6"/>
            </a:solidFill>
            <a:ln w="25400">
              <a:noFill/>
            </a:ln>
            <a:effectLst/>
          </c:spPr>
          <c:cat>
            <c:numRef>
              <c:f>'\Users\Dan\Desktop\Fall ''15\Lab\Projects\Jordan Lake\Data\Data set\[2 year sites den and BV.xlsx]E cyano den cell mL'!$A$4:$A$37</c:f>
              <c:numCache>
                <c:formatCode>General</c:formatCode>
                <c:ptCount val="34"/>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42417</c:v>
                </c:pt>
                <c:pt idx="22">
                  <c:v>42432</c:v>
                </c:pt>
                <c:pt idx="23">
                  <c:v>42466</c:v>
                </c:pt>
                <c:pt idx="24">
                  <c:v>42499</c:v>
                </c:pt>
                <c:pt idx="25">
                  <c:v>42514</c:v>
                </c:pt>
                <c:pt idx="26">
                  <c:v>42528</c:v>
                </c:pt>
                <c:pt idx="27">
                  <c:v>42542</c:v>
                </c:pt>
                <c:pt idx="28">
                  <c:v>42570</c:v>
                </c:pt>
                <c:pt idx="29">
                  <c:v>42592</c:v>
                </c:pt>
                <c:pt idx="30">
                  <c:v>42633</c:v>
                </c:pt>
                <c:pt idx="31">
                  <c:v>42661</c:v>
                </c:pt>
                <c:pt idx="32">
                  <c:v>42695</c:v>
                </c:pt>
                <c:pt idx="33">
                  <c:v>42717</c:v>
                </c:pt>
              </c:numCache>
            </c:numRef>
          </c:cat>
          <c:val>
            <c:numRef>
              <c:f>'\Users\Dan\Desktop\Fall ''15\Lab\Projects\Jordan Lake\Data\Data set\[2 year sites den and BV.xlsx]E cyano den cell mL'!$O$4:$O$37</c:f>
              <c:numCache>
                <c:formatCode>General</c:formatCode>
                <c:ptCount val="34"/>
                <c:pt idx="0">
                  <c:v>5.8089999999999999E-3</c:v>
                </c:pt>
                <c:pt idx="1">
                  <c:v>0</c:v>
                </c:pt>
                <c:pt idx="2">
                  <c:v>1.2376E-2</c:v>
                </c:pt>
                <c:pt idx="3">
                  <c:v>1.2732E-2</c:v>
                </c:pt>
                <c:pt idx="4">
                  <c:v>6.4274999999999999E-2</c:v>
                </c:pt>
                <c:pt idx="5">
                  <c:v>5.4460000000000001E-2</c:v>
                </c:pt>
                <c:pt idx="6">
                  <c:v>1.4773000000000001E-2</c:v>
                </c:pt>
                <c:pt idx="7">
                  <c:v>1.9605999999999998E-2</c:v>
                </c:pt>
                <c:pt idx="8">
                  <c:v>5.2810000000000001E-3</c:v>
                </c:pt>
                <c:pt idx="9">
                  <c:v>6.1963865877712031E-3</c:v>
                </c:pt>
                <c:pt idx="10">
                  <c:v>5.5912251479289937E-2</c:v>
                </c:pt>
                <c:pt idx="11">
                  <c:v>1.0650112426035504E-2</c:v>
                </c:pt>
                <c:pt idx="12">
                  <c:v>0</c:v>
                </c:pt>
                <c:pt idx="13">
                  <c:v>0</c:v>
                </c:pt>
                <c:pt idx="14">
                  <c:v>0.10843700000000001</c:v>
                </c:pt>
                <c:pt idx="15">
                  <c:v>0</c:v>
                </c:pt>
                <c:pt idx="16">
                  <c:v>0</c:v>
                </c:pt>
                <c:pt idx="17">
                  <c:v>0</c:v>
                </c:pt>
                <c:pt idx="18">
                  <c:v>0</c:v>
                </c:pt>
                <c:pt idx="19">
                  <c:v>1.5046E-2</c:v>
                </c:pt>
                <c:pt idx="20">
                  <c:v>0</c:v>
                </c:pt>
                <c:pt idx="21">
                  <c:v>0</c:v>
                </c:pt>
                <c:pt idx="22">
                  <c:v>0</c:v>
                </c:pt>
                <c:pt idx="23">
                  <c:v>2.1120000000000002E-3</c:v>
                </c:pt>
                <c:pt idx="24">
                  <c:v>3.4854999999999997E-2</c:v>
                </c:pt>
                <c:pt idx="25">
                  <c:v>0</c:v>
                </c:pt>
                <c:pt idx="26">
                  <c:v>0</c:v>
                </c:pt>
                <c:pt idx="27">
                  <c:v>3.8730000000000001E-3</c:v>
                </c:pt>
                <c:pt idx="28">
                  <c:v>6.9708999999999993E-2</c:v>
                </c:pt>
                <c:pt idx="29">
                  <c:v>0</c:v>
                </c:pt>
                <c:pt idx="30">
                  <c:v>0</c:v>
                </c:pt>
                <c:pt idx="31">
                  <c:v>0</c:v>
                </c:pt>
                <c:pt idx="32">
                  <c:v>9.6819999999999996E-3</c:v>
                </c:pt>
                <c:pt idx="33">
                  <c:v>4.0663999999999999E-2</c:v>
                </c:pt>
              </c:numCache>
            </c:numRef>
          </c:val>
          <c:extLst>
            <c:ext xmlns:c16="http://schemas.microsoft.com/office/drawing/2014/chart" uri="{C3380CC4-5D6E-409C-BE32-E72D297353CC}">
              <c16:uniqueId val="{00000006-CF4B-4168-90C8-7373DBA782D5}"/>
            </c:ext>
          </c:extLst>
        </c:ser>
        <c:dLbls>
          <c:showLegendKey val="0"/>
          <c:showVal val="0"/>
          <c:showCatName val="0"/>
          <c:showSerName val="0"/>
          <c:showPercent val="0"/>
          <c:showBubbleSize val="0"/>
        </c:dLbls>
        <c:axId val="319267376"/>
        <c:axId val="319272472"/>
      </c:areaChart>
      <c:dateAx>
        <c:axId val="319267376"/>
        <c:scaling>
          <c:orientation val="minMax"/>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9272472"/>
        <c:crosses val="autoZero"/>
        <c:auto val="0"/>
        <c:lblOffset val="100"/>
        <c:baseTimeUnit val="days"/>
        <c:majorUnit val="6"/>
        <c:majorTimeUnit val="months"/>
        <c:minorUnit val="3"/>
        <c:minorTimeUnit val="months"/>
      </c:dateAx>
      <c:valAx>
        <c:axId val="319272472"/>
        <c:scaling>
          <c:orientation val="minMax"/>
          <c:max val="4"/>
          <c:min val="0"/>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67376"/>
        <c:crosses val="autoZero"/>
        <c:crossBetween val="midCat"/>
        <c:majorUnit val="1"/>
        <c:minorUnit val="0.2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2656782263918"/>
          <c:y val="8.5324152294728339E-2"/>
          <c:w val="0.76055906907913107"/>
          <c:h val="0.61340867310614511"/>
        </c:manualLayout>
      </c:layout>
      <c:areaChart>
        <c:grouping val="standard"/>
        <c:varyColors val="0"/>
        <c:ser>
          <c:idx val="0"/>
          <c:order val="0"/>
          <c:tx>
            <c:strRef>
              <c:f>'\Users\Dan\Desktop\Fall ''15\Lab\Projects\Jordan Lake\Data\Data set\[6 year sites, all phyto and cyano data.xlsx]C cyano den cells per mL'!$L$1</c:f>
              <c:strCache>
                <c:ptCount val="1"/>
                <c:pt idx="0">
                  <c:v>Pseudanabaena</c:v>
                </c:pt>
              </c:strCache>
            </c:strRef>
          </c:tx>
          <c:spPr>
            <a:solidFill>
              <a:schemeClr val="accent1"/>
            </a:solidFill>
            <a:ln>
              <a:noFill/>
            </a:ln>
            <a:effectLst/>
          </c:spPr>
          <c:cat>
            <c:numRef>
              <c:f>'\Users\Dan\Desktop\Fall ''15\Lab\Projects\Jordan Lake\Data\Data set\[6 year sites, all phyto and cyano data.xlsx]C cyano den cells per mL'!$A$2:$A$96</c:f>
              <c:numCache>
                <c:formatCode>General</c:formatCode>
                <c:ptCount val="95"/>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40821</c:v>
                </c:pt>
                <c:pt idx="14">
                  <c:v>40862</c:v>
                </c:pt>
                <c:pt idx="15">
                  <c:v>40882</c:v>
                </c:pt>
                <c:pt idx="16">
                  <c:v>40920</c:v>
                </c:pt>
                <c:pt idx="17">
                  <c:v>40962</c:v>
                </c:pt>
                <c:pt idx="18">
                  <c:v>40988</c:v>
                </c:pt>
                <c:pt idx="19">
                  <c:v>41016</c:v>
                </c:pt>
                <c:pt idx="20">
                  <c:v>41030</c:v>
                </c:pt>
                <c:pt idx="21">
                  <c:v>41045</c:v>
                </c:pt>
                <c:pt idx="22">
                  <c:v>41065</c:v>
                </c:pt>
                <c:pt idx="23">
                  <c:v>41079</c:v>
                </c:pt>
                <c:pt idx="24">
                  <c:v>41100</c:v>
                </c:pt>
                <c:pt idx="25">
                  <c:v>41114</c:v>
                </c:pt>
                <c:pt idx="26">
                  <c:v>41127</c:v>
                </c:pt>
                <c:pt idx="27">
                  <c:v>41142</c:v>
                </c:pt>
                <c:pt idx="28">
                  <c:v>41157</c:v>
                </c:pt>
                <c:pt idx="29">
                  <c:v>41171</c:v>
                </c:pt>
                <c:pt idx="30">
                  <c:v>41200</c:v>
                </c:pt>
                <c:pt idx="31">
                  <c:v>41227</c:v>
                </c:pt>
                <c:pt idx="32">
                  <c:v>41247</c:v>
                </c:pt>
                <c:pt idx="33">
                  <c:v>41303</c:v>
                </c:pt>
                <c:pt idx="34">
                  <c:v>41317</c:v>
                </c:pt>
                <c:pt idx="35">
                  <c:v>41346</c:v>
                </c:pt>
                <c:pt idx="36">
                  <c:v>41387</c:v>
                </c:pt>
                <c:pt idx="37">
                  <c:v>41395</c:v>
                </c:pt>
                <c:pt idx="38">
                  <c:v>41409</c:v>
                </c:pt>
                <c:pt idx="39">
                  <c:v>41429</c:v>
                </c:pt>
                <c:pt idx="40">
                  <c:v>41452</c:v>
                </c:pt>
                <c:pt idx="41">
                  <c:v>41465</c:v>
                </c:pt>
                <c:pt idx="42">
                  <c:v>41485</c:v>
                </c:pt>
                <c:pt idx="43">
                  <c:v>41493</c:v>
                </c:pt>
                <c:pt idx="44">
                  <c:v>41507</c:v>
                </c:pt>
                <c:pt idx="45">
                  <c:v>41521</c:v>
                </c:pt>
                <c:pt idx="46">
                  <c:v>41535</c:v>
                </c:pt>
                <c:pt idx="47">
                  <c:v>41564</c:v>
                </c:pt>
                <c:pt idx="48">
                  <c:v>41584</c:v>
                </c:pt>
                <c:pt idx="49">
                  <c:v>41613</c:v>
                </c:pt>
                <c:pt idx="50">
                  <c:v>41654</c:v>
                </c:pt>
                <c:pt idx="51">
                  <c:v>41695</c:v>
                </c:pt>
                <c:pt idx="52">
                  <c:v>41717</c:v>
                </c:pt>
                <c:pt idx="53">
                  <c:v>41743</c:v>
                </c:pt>
                <c:pt idx="54">
                  <c:v>41764</c:v>
                </c:pt>
                <c:pt idx="55">
                  <c:v>41778</c:v>
                </c:pt>
                <c:pt idx="56">
                  <c:v>41800</c:v>
                </c:pt>
                <c:pt idx="57">
                  <c:v>41813</c:v>
                </c:pt>
                <c:pt idx="58">
                  <c:v>41836</c:v>
                </c:pt>
                <c:pt idx="59">
                  <c:v>41842</c:v>
                </c:pt>
                <c:pt idx="60">
                  <c:v>41856</c:v>
                </c:pt>
                <c:pt idx="61">
                  <c:v>41876</c:v>
                </c:pt>
                <c:pt idx="62">
                  <c:v>41892</c:v>
                </c:pt>
                <c:pt idx="63">
                  <c:v>41904</c:v>
                </c:pt>
                <c:pt idx="64">
                  <c:v>41920</c:v>
                </c:pt>
                <c:pt idx="65">
                  <c:v>41968</c:v>
                </c:pt>
                <c:pt idx="66">
                  <c:v>42003</c:v>
                </c:pt>
                <c:pt idx="67">
                  <c:v>42046</c:v>
                </c:pt>
                <c:pt idx="68">
                  <c:v>42087</c:v>
                </c:pt>
                <c:pt idx="69">
                  <c:v>42116</c:v>
                </c:pt>
                <c:pt idx="70">
                  <c:v>42130</c:v>
                </c:pt>
                <c:pt idx="71">
                  <c:v>42144</c:v>
                </c:pt>
                <c:pt idx="72">
                  <c:v>42165</c:v>
                </c:pt>
                <c:pt idx="73">
                  <c:v>42177</c:v>
                </c:pt>
                <c:pt idx="74">
                  <c:v>42192</c:v>
                </c:pt>
                <c:pt idx="75">
                  <c:v>42208</c:v>
                </c:pt>
                <c:pt idx="76">
                  <c:v>42222</c:v>
                </c:pt>
                <c:pt idx="77">
                  <c:v>42240</c:v>
                </c:pt>
                <c:pt idx="78">
                  <c:v>42256</c:v>
                </c:pt>
                <c:pt idx="79">
                  <c:v>42271</c:v>
                </c:pt>
                <c:pt idx="80">
                  <c:v>42289</c:v>
                </c:pt>
                <c:pt idx="81">
                  <c:v>42320</c:v>
                </c:pt>
                <c:pt idx="82">
                  <c:v>42345</c:v>
                </c:pt>
                <c:pt idx="83">
                  <c:v>42432</c:v>
                </c:pt>
                <c:pt idx="84">
                  <c:v>42466</c:v>
                </c:pt>
                <c:pt idx="85">
                  <c:v>42499</c:v>
                </c:pt>
                <c:pt idx="86">
                  <c:v>42514</c:v>
                </c:pt>
                <c:pt idx="87">
                  <c:v>42528</c:v>
                </c:pt>
                <c:pt idx="88">
                  <c:v>42542</c:v>
                </c:pt>
                <c:pt idx="89">
                  <c:v>42570</c:v>
                </c:pt>
                <c:pt idx="90">
                  <c:v>42592</c:v>
                </c:pt>
                <c:pt idx="91">
                  <c:v>42633</c:v>
                </c:pt>
                <c:pt idx="92">
                  <c:v>42661</c:v>
                </c:pt>
                <c:pt idx="93">
                  <c:v>42695</c:v>
                </c:pt>
                <c:pt idx="94">
                  <c:v>42717</c:v>
                </c:pt>
              </c:numCache>
            </c:numRef>
          </c:cat>
          <c:val>
            <c:numRef>
              <c:f>'\Users\Dan\Desktop\Fall ''15\Lab\Projects\Jordan Lake\Data\Data set\[6 year sites, all phyto and cyano data.xlsx]C cyano den cells per mL'!$L$2:$L$96</c:f>
              <c:numCache>
                <c:formatCode>General</c:formatCode>
                <c:ptCount val="95"/>
                <c:pt idx="0">
                  <c:v>0</c:v>
                </c:pt>
                <c:pt idx="1">
                  <c:v>0</c:v>
                </c:pt>
                <c:pt idx="2">
                  <c:v>1.472E-3</c:v>
                </c:pt>
                <c:pt idx="3">
                  <c:v>5.3700000000000004E-4</c:v>
                </c:pt>
                <c:pt idx="4">
                  <c:v>2.3703999999999999E-2</c:v>
                </c:pt>
                <c:pt idx="5">
                  <c:v>6.5399999999999996E-4</c:v>
                </c:pt>
                <c:pt idx="6">
                  <c:v>2.8194E-2</c:v>
                </c:pt>
                <c:pt idx="7">
                  <c:v>3.4833999999999997E-2</c:v>
                </c:pt>
                <c:pt idx="8">
                  <c:v>3.0787999999999999E-2</c:v>
                </c:pt>
                <c:pt idx="9">
                  <c:v>2.2291999999999999E-2</c:v>
                </c:pt>
                <c:pt idx="10">
                  <c:v>0.119522</c:v>
                </c:pt>
                <c:pt idx="11">
                  <c:v>0.38485399999999997</c:v>
                </c:pt>
                <c:pt idx="12">
                  <c:v>0.37701099999999999</c:v>
                </c:pt>
                <c:pt idx="13">
                  <c:v>0</c:v>
                </c:pt>
                <c:pt idx="14">
                  <c:v>0</c:v>
                </c:pt>
                <c:pt idx="15">
                  <c:v>4.0660000000000002E-3</c:v>
                </c:pt>
                <c:pt idx="16">
                  <c:v>2.1779999999999998E-3</c:v>
                </c:pt>
                <c:pt idx="17">
                  <c:v>3.6299999999999999E-4</c:v>
                </c:pt>
                <c:pt idx="18">
                  <c:v>1.2589999999999999E-3</c:v>
                </c:pt>
                <c:pt idx="19">
                  <c:v>1.5640000000000001E-3</c:v>
                </c:pt>
                <c:pt idx="20">
                  <c:v>1.0529E-2</c:v>
                </c:pt>
                <c:pt idx="21">
                  <c:v>6.1789999999999996E-3</c:v>
                </c:pt>
                <c:pt idx="22">
                  <c:v>9.7592999999999999E-2</c:v>
                </c:pt>
                <c:pt idx="23">
                  <c:v>5.083E-2</c:v>
                </c:pt>
                <c:pt idx="24">
                  <c:v>1.2393E-2</c:v>
                </c:pt>
                <c:pt idx="25">
                  <c:v>0.12931100000000001</c:v>
                </c:pt>
                <c:pt idx="26">
                  <c:v>0.25560100000000002</c:v>
                </c:pt>
                <c:pt idx="27">
                  <c:v>0.212614</c:v>
                </c:pt>
                <c:pt idx="28">
                  <c:v>1.3674E-2</c:v>
                </c:pt>
                <c:pt idx="29">
                  <c:v>4.0003999999999998E-2</c:v>
                </c:pt>
                <c:pt idx="30">
                  <c:v>8.0020999999999995E-2</c:v>
                </c:pt>
                <c:pt idx="31">
                  <c:v>0.450206</c:v>
                </c:pt>
                <c:pt idx="32">
                  <c:v>0.133827</c:v>
                </c:pt>
                <c:pt idx="33">
                  <c:v>2.2799999999999999E-3</c:v>
                </c:pt>
                <c:pt idx="34">
                  <c:v>2.977E-3</c:v>
                </c:pt>
                <c:pt idx="35">
                  <c:v>2.3240000000000001E-3</c:v>
                </c:pt>
                <c:pt idx="36">
                  <c:v>4.6849999999999999E-3</c:v>
                </c:pt>
                <c:pt idx="37">
                  <c:v>7.2999999999999999E-5</c:v>
                </c:pt>
                <c:pt idx="38">
                  <c:v>9.5399999999999999E-4</c:v>
                </c:pt>
                <c:pt idx="39">
                  <c:v>1.5091E-2</c:v>
                </c:pt>
                <c:pt idx="40">
                  <c:v>2.8010000000000001E-3</c:v>
                </c:pt>
                <c:pt idx="41">
                  <c:v>5.862E-3</c:v>
                </c:pt>
                <c:pt idx="42">
                  <c:v>0</c:v>
                </c:pt>
                <c:pt idx="43">
                  <c:v>0</c:v>
                </c:pt>
                <c:pt idx="44">
                  <c:v>0</c:v>
                </c:pt>
                <c:pt idx="45">
                  <c:v>1.0169999999999999E-3</c:v>
                </c:pt>
                <c:pt idx="46">
                  <c:v>1.549E-3</c:v>
                </c:pt>
                <c:pt idx="47">
                  <c:v>0</c:v>
                </c:pt>
                <c:pt idx="48">
                  <c:v>0</c:v>
                </c:pt>
                <c:pt idx="49">
                  <c:v>0</c:v>
                </c:pt>
                <c:pt idx="50">
                  <c:v>0</c:v>
                </c:pt>
                <c:pt idx="51">
                  <c:v>0</c:v>
                </c:pt>
                <c:pt idx="52">
                  <c:v>0</c:v>
                </c:pt>
                <c:pt idx="53">
                  <c:v>2.3960000000000001E-3</c:v>
                </c:pt>
                <c:pt idx="54">
                  <c:v>2.343E-3</c:v>
                </c:pt>
                <c:pt idx="55">
                  <c:v>1.4519999999999999E-3</c:v>
                </c:pt>
                <c:pt idx="56">
                  <c:v>4.9590000000000002E-2</c:v>
                </c:pt>
                <c:pt idx="57">
                  <c:v>4.7842000000000003E-2</c:v>
                </c:pt>
                <c:pt idx="58">
                  <c:v>0</c:v>
                </c:pt>
                <c:pt idx="59">
                  <c:v>0</c:v>
                </c:pt>
                <c:pt idx="60">
                  <c:v>0</c:v>
                </c:pt>
                <c:pt idx="61">
                  <c:v>0</c:v>
                </c:pt>
                <c:pt idx="62">
                  <c:v>0</c:v>
                </c:pt>
                <c:pt idx="63">
                  <c:v>0</c:v>
                </c:pt>
                <c:pt idx="64">
                  <c:v>0</c:v>
                </c:pt>
                <c:pt idx="65">
                  <c:v>0</c:v>
                </c:pt>
                <c:pt idx="66">
                  <c:v>0</c:v>
                </c:pt>
                <c:pt idx="67">
                  <c:v>2.7230214497041419E-3</c:v>
                </c:pt>
                <c:pt idx="68">
                  <c:v>1.5975059171597634E-3</c:v>
                </c:pt>
                <c:pt idx="69">
                  <c:v>1.1436690088757397E-2</c:v>
                </c:pt>
                <c:pt idx="70">
                  <c:v>3.788551582197067E-4</c:v>
                </c:pt>
                <c:pt idx="71">
                  <c:v>4.3568343195266273E-4</c:v>
                </c:pt>
                <c:pt idx="72">
                  <c:v>2.9149296280642435E-2</c:v>
                </c:pt>
                <c:pt idx="73">
                  <c:v>3.5500131492439192E-3</c:v>
                </c:pt>
                <c:pt idx="74">
                  <c:v>3.0820568704799475E-2</c:v>
                </c:pt>
                <c:pt idx="75">
                  <c:v>0.25385821301775147</c:v>
                </c:pt>
                <c:pt idx="76">
                  <c:v>0.6215750295857988</c:v>
                </c:pt>
                <c:pt idx="77">
                  <c:v>0.59252946745562129</c:v>
                </c:pt>
                <c:pt idx="78">
                  <c:v>0.44052435897435899</c:v>
                </c:pt>
                <c:pt idx="79">
                  <c:v>0.17261362637362634</c:v>
                </c:pt>
                <c:pt idx="80">
                  <c:v>1.591696804733728E-2</c:v>
                </c:pt>
                <c:pt idx="81">
                  <c:v>4.3628854783037484E-2</c:v>
                </c:pt>
                <c:pt idx="82">
                  <c:v>2.276544058851751E-2</c:v>
                </c:pt>
                <c:pt idx="83">
                  <c:v>2.1800000000000001E-4</c:v>
                </c:pt>
                <c:pt idx="84">
                  <c:v>2.1779999999999998E-3</c:v>
                </c:pt>
                <c:pt idx="85">
                  <c:v>3.7759000000000001E-2</c:v>
                </c:pt>
                <c:pt idx="86">
                  <c:v>1.8842999999999999E-2</c:v>
                </c:pt>
                <c:pt idx="87">
                  <c:v>2.0607E-2</c:v>
                </c:pt>
                <c:pt idx="88">
                  <c:v>3.9050000000000001E-2</c:v>
                </c:pt>
                <c:pt idx="89">
                  <c:v>2.1813210000000001</c:v>
                </c:pt>
                <c:pt idx="90">
                  <c:v>0.32879599999999998</c:v>
                </c:pt>
                <c:pt idx="91">
                  <c:v>0.68837999999999999</c:v>
                </c:pt>
                <c:pt idx="92">
                  <c:v>1.4414E-2</c:v>
                </c:pt>
                <c:pt idx="93">
                  <c:v>3.9940000000000002E-3</c:v>
                </c:pt>
                <c:pt idx="94">
                  <c:v>3.1689999999999999E-3</c:v>
                </c:pt>
              </c:numCache>
            </c:numRef>
          </c:val>
          <c:extLst>
            <c:ext xmlns:c16="http://schemas.microsoft.com/office/drawing/2014/chart" uri="{C3380CC4-5D6E-409C-BE32-E72D297353CC}">
              <c16:uniqueId val="{00000000-59D9-4636-AE31-B96F5FD00B3C}"/>
            </c:ext>
          </c:extLst>
        </c:ser>
        <c:ser>
          <c:idx val="1"/>
          <c:order val="1"/>
          <c:tx>
            <c:strRef>
              <c:f>'\Users\Dan\Desktop\Fall ''15\Lab\Projects\Jordan Lake\Data\Data set\[6 year sites, all phyto and cyano data.xlsx]C cyano den cells per mL'!$E$1</c:f>
              <c:strCache>
                <c:ptCount val="1"/>
                <c:pt idx="0">
                  <c:v>Aphanocapsa</c:v>
                </c:pt>
              </c:strCache>
            </c:strRef>
          </c:tx>
          <c:spPr>
            <a:solidFill>
              <a:schemeClr val="accent3"/>
            </a:solidFill>
            <a:ln w="25400">
              <a:solidFill>
                <a:schemeClr val="accent3"/>
              </a:solidFill>
            </a:ln>
            <a:effectLst/>
          </c:spPr>
          <c:cat>
            <c:numRef>
              <c:f>'\Users\Dan\Desktop\Fall ''15\Lab\Projects\Jordan Lake\Data\Data set\[6 year sites, all phyto and cyano data.xlsx]C cyano den cells per mL'!$A$2:$A$96</c:f>
              <c:numCache>
                <c:formatCode>General</c:formatCode>
                <c:ptCount val="95"/>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40821</c:v>
                </c:pt>
                <c:pt idx="14">
                  <c:v>40862</c:v>
                </c:pt>
                <c:pt idx="15">
                  <c:v>40882</c:v>
                </c:pt>
                <c:pt idx="16">
                  <c:v>40920</c:v>
                </c:pt>
                <c:pt idx="17">
                  <c:v>40962</c:v>
                </c:pt>
                <c:pt idx="18">
                  <c:v>40988</c:v>
                </c:pt>
                <c:pt idx="19">
                  <c:v>41016</c:v>
                </c:pt>
                <c:pt idx="20">
                  <c:v>41030</c:v>
                </c:pt>
                <c:pt idx="21">
                  <c:v>41045</c:v>
                </c:pt>
                <c:pt idx="22">
                  <c:v>41065</c:v>
                </c:pt>
                <c:pt idx="23">
                  <c:v>41079</c:v>
                </c:pt>
                <c:pt idx="24">
                  <c:v>41100</c:v>
                </c:pt>
                <c:pt idx="25">
                  <c:v>41114</c:v>
                </c:pt>
                <c:pt idx="26">
                  <c:v>41127</c:v>
                </c:pt>
                <c:pt idx="27">
                  <c:v>41142</c:v>
                </c:pt>
                <c:pt idx="28">
                  <c:v>41157</c:v>
                </c:pt>
                <c:pt idx="29">
                  <c:v>41171</c:v>
                </c:pt>
                <c:pt idx="30">
                  <c:v>41200</c:v>
                </c:pt>
                <c:pt idx="31">
                  <c:v>41227</c:v>
                </c:pt>
                <c:pt idx="32">
                  <c:v>41247</c:v>
                </c:pt>
                <c:pt idx="33">
                  <c:v>41303</c:v>
                </c:pt>
                <c:pt idx="34">
                  <c:v>41317</c:v>
                </c:pt>
                <c:pt idx="35">
                  <c:v>41346</c:v>
                </c:pt>
                <c:pt idx="36">
                  <c:v>41387</c:v>
                </c:pt>
                <c:pt idx="37">
                  <c:v>41395</c:v>
                </c:pt>
                <c:pt idx="38">
                  <c:v>41409</c:v>
                </c:pt>
                <c:pt idx="39">
                  <c:v>41429</c:v>
                </c:pt>
                <c:pt idx="40">
                  <c:v>41452</c:v>
                </c:pt>
                <c:pt idx="41">
                  <c:v>41465</c:v>
                </c:pt>
                <c:pt idx="42">
                  <c:v>41485</c:v>
                </c:pt>
                <c:pt idx="43">
                  <c:v>41493</c:v>
                </c:pt>
                <c:pt idx="44">
                  <c:v>41507</c:v>
                </c:pt>
                <c:pt idx="45">
                  <c:v>41521</c:v>
                </c:pt>
                <c:pt idx="46">
                  <c:v>41535</c:v>
                </c:pt>
                <c:pt idx="47">
                  <c:v>41564</c:v>
                </c:pt>
                <c:pt idx="48">
                  <c:v>41584</c:v>
                </c:pt>
                <c:pt idx="49">
                  <c:v>41613</c:v>
                </c:pt>
                <c:pt idx="50">
                  <c:v>41654</c:v>
                </c:pt>
                <c:pt idx="51">
                  <c:v>41695</c:v>
                </c:pt>
                <c:pt idx="52">
                  <c:v>41717</c:v>
                </c:pt>
                <c:pt idx="53">
                  <c:v>41743</c:v>
                </c:pt>
                <c:pt idx="54">
                  <c:v>41764</c:v>
                </c:pt>
                <c:pt idx="55">
                  <c:v>41778</c:v>
                </c:pt>
                <c:pt idx="56">
                  <c:v>41800</c:v>
                </c:pt>
                <c:pt idx="57">
                  <c:v>41813</c:v>
                </c:pt>
                <c:pt idx="58">
                  <c:v>41836</c:v>
                </c:pt>
                <c:pt idx="59">
                  <c:v>41842</c:v>
                </c:pt>
                <c:pt idx="60">
                  <c:v>41856</c:v>
                </c:pt>
                <c:pt idx="61">
                  <c:v>41876</c:v>
                </c:pt>
                <c:pt idx="62">
                  <c:v>41892</c:v>
                </c:pt>
                <c:pt idx="63">
                  <c:v>41904</c:v>
                </c:pt>
                <c:pt idx="64">
                  <c:v>41920</c:v>
                </c:pt>
                <c:pt idx="65">
                  <c:v>41968</c:v>
                </c:pt>
                <c:pt idx="66">
                  <c:v>42003</c:v>
                </c:pt>
                <c:pt idx="67">
                  <c:v>42046</c:v>
                </c:pt>
                <c:pt idx="68">
                  <c:v>42087</c:v>
                </c:pt>
                <c:pt idx="69">
                  <c:v>42116</c:v>
                </c:pt>
                <c:pt idx="70">
                  <c:v>42130</c:v>
                </c:pt>
                <c:pt idx="71">
                  <c:v>42144</c:v>
                </c:pt>
                <c:pt idx="72">
                  <c:v>42165</c:v>
                </c:pt>
                <c:pt idx="73">
                  <c:v>42177</c:v>
                </c:pt>
                <c:pt idx="74">
                  <c:v>42192</c:v>
                </c:pt>
                <c:pt idx="75">
                  <c:v>42208</c:v>
                </c:pt>
                <c:pt idx="76">
                  <c:v>42222</c:v>
                </c:pt>
                <c:pt idx="77">
                  <c:v>42240</c:v>
                </c:pt>
                <c:pt idx="78">
                  <c:v>42256</c:v>
                </c:pt>
                <c:pt idx="79">
                  <c:v>42271</c:v>
                </c:pt>
                <c:pt idx="80">
                  <c:v>42289</c:v>
                </c:pt>
                <c:pt idx="81">
                  <c:v>42320</c:v>
                </c:pt>
                <c:pt idx="82">
                  <c:v>42345</c:v>
                </c:pt>
                <c:pt idx="83">
                  <c:v>42432</c:v>
                </c:pt>
                <c:pt idx="84">
                  <c:v>42466</c:v>
                </c:pt>
                <c:pt idx="85">
                  <c:v>42499</c:v>
                </c:pt>
                <c:pt idx="86">
                  <c:v>42514</c:v>
                </c:pt>
                <c:pt idx="87">
                  <c:v>42528</c:v>
                </c:pt>
                <c:pt idx="88">
                  <c:v>42542</c:v>
                </c:pt>
                <c:pt idx="89">
                  <c:v>42570</c:v>
                </c:pt>
                <c:pt idx="90">
                  <c:v>42592</c:v>
                </c:pt>
                <c:pt idx="91">
                  <c:v>42633</c:v>
                </c:pt>
                <c:pt idx="92">
                  <c:v>42661</c:v>
                </c:pt>
                <c:pt idx="93">
                  <c:v>42695</c:v>
                </c:pt>
                <c:pt idx="94">
                  <c:v>42717</c:v>
                </c:pt>
              </c:numCache>
            </c:numRef>
          </c:cat>
          <c:val>
            <c:numRef>
              <c:f>'\Users\Dan\Desktop\Fall ''15\Lab\Projects\Jordan Lake\Data\Data set\[6 year sites, all phyto and cyano data.xlsx]C cyano den cells per mL'!$E$2:$E$96</c:f>
              <c:numCache>
                <c:formatCode>General</c:formatCode>
                <c:ptCount val="95"/>
                <c:pt idx="0">
                  <c:v>0</c:v>
                </c:pt>
                <c:pt idx="1">
                  <c:v>0</c:v>
                </c:pt>
                <c:pt idx="2">
                  <c:v>0</c:v>
                </c:pt>
                <c:pt idx="3">
                  <c:v>0</c:v>
                </c:pt>
                <c:pt idx="4">
                  <c:v>1.9363999999999999E-2</c:v>
                </c:pt>
                <c:pt idx="5">
                  <c:v>9.2691999999999997E-2</c:v>
                </c:pt>
                <c:pt idx="6">
                  <c:v>0.101175</c:v>
                </c:pt>
                <c:pt idx="7">
                  <c:v>0.117323</c:v>
                </c:pt>
                <c:pt idx="8">
                  <c:v>0.11001</c:v>
                </c:pt>
                <c:pt idx="9">
                  <c:v>0.22419500000000001</c:v>
                </c:pt>
                <c:pt idx="10">
                  <c:v>0.65279900000000002</c:v>
                </c:pt>
                <c:pt idx="11">
                  <c:v>9.1978000000000004E-2</c:v>
                </c:pt>
                <c:pt idx="12">
                  <c:v>0</c:v>
                </c:pt>
                <c:pt idx="13">
                  <c:v>5.9542999999999999E-2</c:v>
                </c:pt>
                <c:pt idx="14">
                  <c:v>5.2927000000000002E-2</c:v>
                </c:pt>
                <c:pt idx="15">
                  <c:v>5.4460000000000003E-3</c:v>
                </c:pt>
                <c:pt idx="16">
                  <c:v>3.6299999999999999E-4</c:v>
                </c:pt>
                <c:pt idx="17">
                  <c:v>1.0892000000000001E-2</c:v>
                </c:pt>
                <c:pt idx="18">
                  <c:v>0</c:v>
                </c:pt>
                <c:pt idx="19">
                  <c:v>4.5243999999999999E-2</c:v>
                </c:pt>
                <c:pt idx="20">
                  <c:v>0.107832</c:v>
                </c:pt>
                <c:pt idx="21">
                  <c:v>6.9313E-2</c:v>
                </c:pt>
                <c:pt idx="22">
                  <c:v>0.74066200000000004</c:v>
                </c:pt>
                <c:pt idx="23">
                  <c:v>0.29481200000000002</c:v>
                </c:pt>
                <c:pt idx="24">
                  <c:v>0.19750999999999999</c:v>
                </c:pt>
                <c:pt idx="25">
                  <c:v>0.30672100000000002</c:v>
                </c:pt>
                <c:pt idx="26">
                  <c:v>0.45311099999999999</c:v>
                </c:pt>
                <c:pt idx="27">
                  <c:v>0.233817</c:v>
                </c:pt>
                <c:pt idx="28">
                  <c:v>3.1280000000000002E-2</c:v>
                </c:pt>
                <c:pt idx="29">
                  <c:v>0</c:v>
                </c:pt>
                <c:pt idx="30">
                  <c:v>1.6337999999999998E-2</c:v>
                </c:pt>
                <c:pt idx="31">
                  <c:v>0</c:v>
                </c:pt>
                <c:pt idx="32">
                  <c:v>1.0892000000000001E-2</c:v>
                </c:pt>
                <c:pt idx="33">
                  <c:v>0</c:v>
                </c:pt>
                <c:pt idx="34">
                  <c:v>0</c:v>
                </c:pt>
                <c:pt idx="35">
                  <c:v>0</c:v>
                </c:pt>
                <c:pt idx="36">
                  <c:v>3.0309999999999998E-3</c:v>
                </c:pt>
                <c:pt idx="37">
                  <c:v>3.9940000000000002E-3</c:v>
                </c:pt>
                <c:pt idx="38">
                  <c:v>0</c:v>
                </c:pt>
                <c:pt idx="39">
                  <c:v>6.1374999999999999E-2</c:v>
                </c:pt>
                <c:pt idx="40">
                  <c:v>1.0775E-2</c:v>
                </c:pt>
                <c:pt idx="41">
                  <c:v>1.7163000000000001E-2</c:v>
                </c:pt>
                <c:pt idx="42">
                  <c:v>6.5352999999999994E-2</c:v>
                </c:pt>
                <c:pt idx="43">
                  <c:v>1.4522999999999999E-2</c:v>
                </c:pt>
                <c:pt idx="44">
                  <c:v>9.6819999999999996E-3</c:v>
                </c:pt>
                <c:pt idx="45">
                  <c:v>0</c:v>
                </c:pt>
                <c:pt idx="46">
                  <c:v>1.9363999999999999E-2</c:v>
                </c:pt>
                <c:pt idx="47">
                  <c:v>0</c:v>
                </c:pt>
                <c:pt idx="48">
                  <c:v>2.2821999999999999E-2</c:v>
                </c:pt>
                <c:pt idx="49">
                  <c:v>5.1637000000000002E-2</c:v>
                </c:pt>
                <c:pt idx="50">
                  <c:v>0</c:v>
                </c:pt>
                <c:pt idx="51">
                  <c:v>0</c:v>
                </c:pt>
                <c:pt idx="52">
                  <c:v>0</c:v>
                </c:pt>
                <c:pt idx="53">
                  <c:v>0</c:v>
                </c:pt>
                <c:pt idx="54">
                  <c:v>1.936E-3</c:v>
                </c:pt>
                <c:pt idx="55">
                  <c:v>6.1720000000000004E-3</c:v>
                </c:pt>
                <c:pt idx="56">
                  <c:v>8.6846000000000007E-2</c:v>
                </c:pt>
                <c:pt idx="57">
                  <c:v>4.6473E-2</c:v>
                </c:pt>
                <c:pt idx="58">
                  <c:v>2.3236E-2</c:v>
                </c:pt>
                <c:pt idx="59">
                  <c:v>3.8726999999999998E-2</c:v>
                </c:pt>
                <c:pt idx="60">
                  <c:v>2.9045999999999999E-2</c:v>
                </c:pt>
                <c:pt idx="61">
                  <c:v>1.4522999999999999E-2</c:v>
                </c:pt>
                <c:pt idx="62">
                  <c:v>0</c:v>
                </c:pt>
                <c:pt idx="63">
                  <c:v>0</c:v>
                </c:pt>
                <c:pt idx="64">
                  <c:v>7.2610000000000001E-3</c:v>
                </c:pt>
                <c:pt idx="65">
                  <c:v>0</c:v>
                </c:pt>
                <c:pt idx="66">
                  <c:v>0</c:v>
                </c:pt>
                <c:pt idx="67">
                  <c:v>0</c:v>
                </c:pt>
                <c:pt idx="68">
                  <c:v>0</c:v>
                </c:pt>
                <c:pt idx="69">
                  <c:v>0</c:v>
                </c:pt>
                <c:pt idx="70">
                  <c:v>0</c:v>
                </c:pt>
                <c:pt idx="71">
                  <c:v>6.8979999999999996E-3</c:v>
                </c:pt>
                <c:pt idx="72">
                  <c:v>0.24948063186813182</c:v>
                </c:pt>
                <c:pt idx="73">
                  <c:v>5.1636554898093365E-2</c:v>
                </c:pt>
                <c:pt idx="74">
                  <c:v>2.0977350427350428E-2</c:v>
                </c:pt>
                <c:pt idx="75">
                  <c:v>3.4273763313609464E-2</c:v>
                </c:pt>
                <c:pt idx="76">
                  <c:v>0</c:v>
                </c:pt>
                <c:pt idx="77">
                  <c:v>4.3568343195266271E-2</c:v>
                </c:pt>
                <c:pt idx="78">
                  <c:v>4.8409270216962529E-2</c:v>
                </c:pt>
                <c:pt idx="79">
                  <c:v>3.1120245139475904E-2</c:v>
                </c:pt>
                <c:pt idx="80">
                  <c:v>0</c:v>
                </c:pt>
                <c:pt idx="81">
                  <c:v>0</c:v>
                </c:pt>
                <c:pt idx="82">
                  <c:v>7.85E-4</c:v>
                </c:pt>
                <c:pt idx="83">
                  <c:v>0</c:v>
                </c:pt>
                <c:pt idx="84">
                  <c:v>0</c:v>
                </c:pt>
                <c:pt idx="85">
                  <c:v>2.4199999999999998E-3</c:v>
                </c:pt>
                <c:pt idx="86">
                  <c:v>9.4400000000000005E-3</c:v>
                </c:pt>
                <c:pt idx="87">
                  <c:v>7.8499999999999993E-3</c:v>
                </c:pt>
                <c:pt idx="88">
                  <c:v>2.2591E-2</c:v>
                </c:pt>
                <c:pt idx="89">
                  <c:v>0</c:v>
                </c:pt>
                <c:pt idx="90">
                  <c:v>1.7427000000000002E-2</c:v>
                </c:pt>
                <c:pt idx="91">
                  <c:v>4.8409000000000001E-2</c:v>
                </c:pt>
                <c:pt idx="92">
                  <c:v>0</c:v>
                </c:pt>
                <c:pt idx="93">
                  <c:v>0</c:v>
                </c:pt>
                <c:pt idx="94">
                  <c:v>0</c:v>
                </c:pt>
              </c:numCache>
            </c:numRef>
          </c:val>
          <c:extLst>
            <c:ext xmlns:c16="http://schemas.microsoft.com/office/drawing/2014/chart" uri="{C3380CC4-5D6E-409C-BE32-E72D297353CC}">
              <c16:uniqueId val="{00000001-59D9-4636-AE31-B96F5FD00B3C}"/>
            </c:ext>
          </c:extLst>
        </c:ser>
        <c:ser>
          <c:idx val="2"/>
          <c:order val="2"/>
          <c:tx>
            <c:strRef>
              <c:f>'\Users\Dan\Desktop\Fall ''15\Lab\Projects\Jordan Lake\Data\Data set\[6 year sites, all phyto and cyano data.xlsx]C cyano den cells per mL'!$H$1</c:f>
              <c:strCache>
                <c:ptCount val="1"/>
                <c:pt idx="0">
                  <c:v>Cylindrospermopsis</c:v>
                </c:pt>
              </c:strCache>
            </c:strRef>
          </c:tx>
          <c:spPr>
            <a:solidFill>
              <a:schemeClr val="accent2"/>
            </a:solidFill>
            <a:ln w="25400">
              <a:solidFill>
                <a:schemeClr val="accent2"/>
              </a:solidFill>
            </a:ln>
            <a:effectLst/>
          </c:spPr>
          <c:cat>
            <c:numRef>
              <c:f>'\Users\Dan\Desktop\Fall ''15\Lab\Projects\Jordan Lake\Data\Data set\[6 year sites, all phyto and cyano data.xlsx]C cyano den cells per mL'!$A$2:$A$96</c:f>
              <c:numCache>
                <c:formatCode>General</c:formatCode>
                <c:ptCount val="95"/>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40821</c:v>
                </c:pt>
                <c:pt idx="14">
                  <c:v>40862</c:v>
                </c:pt>
                <c:pt idx="15">
                  <c:v>40882</c:v>
                </c:pt>
                <c:pt idx="16">
                  <c:v>40920</c:v>
                </c:pt>
                <c:pt idx="17">
                  <c:v>40962</c:v>
                </c:pt>
                <c:pt idx="18">
                  <c:v>40988</c:v>
                </c:pt>
                <c:pt idx="19">
                  <c:v>41016</c:v>
                </c:pt>
                <c:pt idx="20">
                  <c:v>41030</c:v>
                </c:pt>
                <c:pt idx="21">
                  <c:v>41045</c:v>
                </c:pt>
                <c:pt idx="22">
                  <c:v>41065</c:v>
                </c:pt>
                <c:pt idx="23">
                  <c:v>41079</c:v>
                </c:pt>
                <c:pt idx="24">
                  <c:v>41100</c:v>
                </c:pt>
                <c:pt idx="25">
                  <c:v>41114</c:v>
                </c:pt>
                <c:pt idx="26">
                  <c:v>41127</c:v>
                </c:pt>
                <c:pt idx="27">
                  <c:v>41142</c:v>
                </c:pt>
                <c:pt idx="28">
                  <c:v>41157</c:v>
                </c:pt>
                <c:pt idx="29">
                  <c:v>41171</c:v>
                </c:pt>
                <c:pt idx="30">
                  <c:v>41200</c:v>
                </c:pt>
                <c:pt idx="31">
                  <c:v>41227</c:v>
                </c:pt>
                <c:pt idx="32">
                  <c:v>41247</c:v>
                </c:pt>
                <c:pt idx="33">
                  <c:v>41303</c:v>
                </c:pt>
                <c:pt idx="34">
                  <c:v>41317</c:v>
                </c:pt>
                <c:pt idx="35">
                  <c:v>41346</c:v>
                </c:pt>
                <c:pt idx="36">
                  <c:v>41387</c:v>
                </c:pt>
                <c:pt idx="37">
                  <c:v>41395</c:v>
                </c:pt>
                <c:pt idx="38">
                  <c:v>41409</c:v>
                </c:pt>
                <c:pt idx="39">
                  <c:v>41429</c:v>
                </c:pt>
                <c:pt idx="40">
                  <c:v>41452</c:v>
                </c:pt>
                <c:pt idx="41">
                  <c:v>41465</c:v>
                </c:pt>
                <c:pt idx="42">
                  <c:v>41485</c:v>
                </c:pt>
                <c:pt idx="43">
                  <c:v>41493</c:v>
                </c:pt>
                <c:pt idx="44">
                  <c:v>41507</c:v>
                </c:pt>
                <c:pt idx="45">
                  <c:v>41521</c:v>
                </c:pt>
                <c:pt idx="46">
                  <c:v>41535</c:v>
                </c:pt>
                <c:pt idx="47">
                  <c:v>41564</c:v>
                </c:pt>
                <c:pt idx="48">
                  <c:v>41584</c:v>
                </c:pt>
                <c:pt idx="49">
                  <c:v>41613</c:v>
                </c:pt>
                <c:pt idx="50">
                  <c:v>41654</c:v>
                </c:pt>
                <c:pt idx="51">
                  <c:v>41695</c:v>
                </c:pt>
                <c:pt idx="52">
                  <c:v>41717</c:v>
                </c:pt>
                <c:pt idx="53">
                  <c:v>41743</c:v>
                </c:pt>
                <c:pt idx="54">
                  <c:v>41764</c:v>
                </c:pt>
                <c:pt idx="55">
                  <c:v>41778</c:v>
                </c:pt>
                <c:pt idx="56">
                  <c:v>41800</c:v>
                </c:pt>
                <c:pt idx="57">
                  <c:v>41813</c:v>
                </c:pt>
                <c:pt idx="58">
                  <c:v>41836</c:v>
                </c:pt>
                <c:pt idx="59">
                  <c:v>41842</c:v>
                </c:pt>
                <c:pt idx="60">
                  <c:v>41856</c:v>
                </c:pt>
                <c:pt idx="61">
                  <c:v>41876</c:v>
                </c:pt>
                <c:pt idx="62">
                  <c:v>41892</c:v>
                </c:pt>
                <c:pt idx="63">
                  <c:v>41904</c:v>
                </c:pt>
                <c:pt idx="64">
                  <c:v>41920</c:v>
                </c:pt>
                <c:pt idx="65">
                  <c:v>41968</c:v>
                </c:pt>
                <c:pt idx="66">
                  <c:v>42003</c:v>
                </c:pt>
                <c:pt idx="67">
                  <c:v>42046</c:v>
                </c:pt>
                <c:pt idx="68">
                  <c:v>42087</c:v>
                </c:pt>
                <c:pt idx="69">
                  <c:v>42116</c:v>
                </c:pt>
                <c:pt idx="70">
                  <c:v>42130</c:v>
                </c:pt>
                <c:pt idx="71">
                  <c:v>42144</c:v>
                </c:pt>
                <c:pt idx="72">
                  <c:v>42165</c:v>
                </c:pt>
                <c:pt idx="73">
                  <c:v>42177</c:v>
                </c:pt>
                <c:pt idx="74">
                  <c:v>42192</c:v>
                </c:pt>
                <c:pt idx="75">
                  <c:v>42208</c:v>
                </c:pt>
                <c:pt idx="76">
                  <c:v>42222</c:v>
                </c:pt>
                <c:pt idx="77">
                  <c:v>42240</c:v>
                </c:pt>
                <c:pt idx="78">
                  <c:v>42256</c:v>
                </c:pt>
                <c:pt idx="79">
                  <c:v>42271</c:v>
                </c:pt>
                <c:pt idx="80">
                  <c:v>42289</c:v>
                </c:pt>
                <c:pt idx="81">
                  <c:v>42320</c:v>
                </c:pt>
                <c:pt idx="82">
                  <c:v>42345</c:v>
                </c:pt>
                <c:pt idx="83">
                  <c:v>42432</c:v>
                </c:pt>
                <c:pt idx="84">
                  <c:v>42466</c:v>
                </c:pt>
                <c:pt idx="85">
                  <c:v>42499</c:v>
                </c:pt>
                <c:pt idx="86">
                  <c:v>42514</c:v>
                </c:pt>
                <c:pt idx="87">
                  <c:v>42528</c:v>
                </c:pt>
                <c:pt idx="88">
                  <c:v>42542</c:v>
                </c:pt>
                <c:pt idx="89">
                  <c:v>42570</c:v>
                </c:pt>
                <c:pt idx="90">
                  <c:v>42592</c:v>
                </c:pt>
                <c:pt idx="91">
                  <c:v>42633</c:v>
                </c:pt>
                <c:pt idx="92">
                  <c:v>42661</c:v>
                </c:pt>
                <c:pt idx="93">
                  <c:v>42695</c:v>
                </c:pt>
                <c:pt idx="94">
                  <c:v>42717</c:v>
                </c:pt>
              </c:numCache>
            </c:numRef>
          </c:cat>
          <c:val>
            <c:numRef>
              <c:f>'\Users\Dan\Desktop\Fall ''15\Lab\Projects\Jordan Lake\Data\Data set\[6 year sites, all phyto and cyano data.xlsx]C cyano den cells per mL'!$H$2:$H$96</c:f>
              <c:numCache>
                <c:formatCode>General</c:formatCode>
                <c:ptCount val="95"/>
                <c:pt idx="0">
                  <c:v>0</c:v>
                </c:pt>
                <c:pt idx="1">
                  <c:v>0</c:v>
                </c:pt>
                <c:pt idx="2">
                  <c:v>0</c:v>
                </c:pt>
                <c:pt idx="3">
                  <c:v>0</c:v>
                </c:pt>
                <c:pt idx="4">
                  <c:v>0</c:v>
                </c:pt>
                <c:pt idx="5">
                  <c:v>0</c:v>
                </c:pt>
                <c:pt idx="6">
                  <c:v>0</c:v>
                </c:pt>
                <c:pt idx="7">
                  <c:v>2.5929999999999998E-3</c:v>
                </c:pt>
                <c:pt idx="8">
                  <c:v>1.1738999999999999E-2</c:v>
                </c:pt>
                <c:pt idx="9">
                  <c:v>2.0875999999999999E-2</c:v>
                </c:pt>
                <c:pt idx="10">
                  <c:v>0.117635</c:v>
                </c:pt>
                <c:pt idx="11">
                  <c:v>2.1299999999999999E-2</c:v>
                </c:pt>
                <c:pt idx="12">
                  <c:v>4.0663999999999999E-2</c:v>
                </c:pt>
                <c:pt idx="13">
                  <c:v>2.5173000000000001E-2</c:v>
                </c:pt>
                <c:pt idx="14">
                  <c:v>1.6298E-2</c:v>
                </c:pt>
                <c:pt idx="15">
                  <c:v>1.4519999999999999E-3</c:v>
                </c:pt>
                <c:pt idx="16">
                  <c:v>0</c:v>
                </c:pt>
                <c:pt idx="17">
                  <c:v>0</c:v>
                </c:pt>
                <c:pt idx="18">
                  <c:v>0</c:v>
                </c:pt>
                <c:pt idx="19">
                  <c:v>0</c:v>
                </c:pt>
                <c:pt idx="20">
                  <c:v>0</c:v>
                </c:pt>
                <c:pt idx="21">
                  <c:v>0</c:v>
                </c:pt>
                <c:pt idx="22">
                  <c:v>4.2479000000000003E-2</c:v>
                </c:pt>
                <c:pt idx="23">
                  <c:v>5.6154999999999997E-2</c:v>
                </c:pt>
                <c:pt idx="24">
                  <c:v>5.1797999999999997E-2</c:v>
                </c:pt>
                <c:pt idx="25">
                  <c:v>2.1203E-2</c:v>
                </c:pt>
                <c:pt idx="26">
                  <c:v>4.8892999999999999E-2</c:v>
                </c:pt>
                <c:pt idx="27">
                  <c:v>1.4522999999999999E-2</c:v>
                </c:pt>
                <c:pt idx="28">
                  <c:v>3.016E-3</c:v>
                </c:pt>
                <c:pt idx="29">
                  <c:v>7.9199999999999995E-4</c:v>
                </c:pt>
                <c:pt idx="30">
                  <c:v>3.0860000000000002E-3</c:v>
                </c:pt>
                <c:pt idx="31">
                  <c:v>9.4400000000000005E-3</c:v>
                </c:pt>
                <c:pt idx="32">
                  <c:v>6.8979999999999996E-3</c:v>
                </c:pt>
                <c:pt idx="33">
                  <c:v>3.6000000000000001E-5</c:v>
                </c:pt>
                <c:pt idx="34">
                  <c:v>0</c:v>
                </c:pt>
                <c:pt idx="35">
                  <c:v>0</c:v>
                </c:pt>
                <c:pt idx="36">
                  <c:v>0</c:v>
                </c:pt>
                <c:pt idx="37">
                  <c:v>5.0799999999999999E-4</c:v>
                </c:pt>
                <c:pt idx="38">
                  <c:v>7.2599999999999997E-4</c:v>
                </c:pt>
                <c:pt idx="39">
                  <c:v>1.7238E-2</c:v>
                </c:pt>
                <c:pt idx="40">
                  <c:v>1.6869999999999999E-3</c:v>
                </c:pt>
                <c:pt idx="41">
                  <c:v>1.3335E-2</c:v>
                </c:pt>
                <c:pt idx="42">
                  <c:v>0.52862900000000002</c:v>
                </c:pt>
                <c:pt idx="43">
                  <c:v>7.9875000000000002E-2</c:v>
                </c:pt>
                <c:pt idx="44">
                  <c:v>1.6136000000000001E-2</c:v>
                </c:pt>
                <c:pt idx="45">
                  <c:v>0.27448099999999998</c:v>
                </c:pt>
                <c:pt idx="46">
                  <c:v>2.8804E-2</c:v>
                </c:pt>
                <c:pt idx="47">
                  <c:v>0.12834499999999999</c:v>
                </c:pt>
                <c:pt idx="48">
                  <c:v>7.4066000000000007E-2</c:v>
                </c:pt>
                <c:pt idx="49">
                  <c:v>6.2125E-2</c:v>
                </c:pt>
                <c:pt idx="50">
                  <c:v>4.0660000000000002E-3</c:v>
                </c:pt>
                <c:pt idx="51">
                  <c:v>5.0799999999999999E-4</c:v>
                </c:pt>
                <c:pt idx="52">
                  <c:v>0</c:v>
                </c:pt>
                <c:pt idx="53">
                  <c:v>0</c:v>
                </c:pt>
                <c:pt idx="54">
                  <c:v>0</c:v>
                </c:pt>
                <c:pt idx="55">
                  <c:v>0</c:v>
                </c:pt>
                <c:pt idx="56">
                  <c:v>0</c:v>
                </c:pt>
                <c:pt idx="57">
                  <c:v>5.8089999999999999E-3</c:v>
                </c:pt>
                <c:pt idx="58">
                  <c:v>0.23788300000000001</c:v>
                </c:pt>
                <c:pt idx="59">
                  <c:v>0.43374699999999999</c:v>
                </c:pt>
                <c:pt idx="60">
                  <c:v>1.2809090000000001</c:v>
                </c:pt>
                <c:pt idx="61">
                  <c:v>0.79972100000000002</c:v>
                </c:pt>
                <c:pt idx="62">
                  <c:v>0.43035800000000002</c:v>
                </c:pt>
                <c:pt idx="63">
                  <c:v>0.72178200000000003</c:v>
                </c:pt>
                <c:pt idx="64">
                  <c:v>0.287188</c:v>
                </c:pt>
                <c:pt idx="65">
                  <c:v>1.5883999999999999E-2</c:v>
                </c:pt>
                <c:pt idx="66">
                  <c:v>1.5250000000000001E-3</c:v>
                </c:pt>
                <c:pt idx="67">
                  <c:v>5.0829733727810649E-4</c:v>
                </c:pt>
                <c:pt idx="68">
                  <c:v>0</c:v>
                </c:pt>
                <c:pt idx="69">
                  <c:v>0</c:v>
                </c:pt>
                <c:pt idx="70">
                  <c:v>0</c:v>
                </c:pt>
                <c:pt idx="71">
                  <c:v>0</c:v>
                </c:pt>
                <c:pt idx="72">
                  <c:v>0</c:v>
                </c:pt>
                <c:pt idx="73">
                  <c:v>8.9234421433267597E-2</c:v>
                </c:pt>
                <c:pt idx="74">
                  <c:v>0.11747316239316241</c:v>
                </c:pt>
                <c:pt idx="75">
                  <c:v>0.15858876923076923</c:v>
                </c:pt>
                <c:pt idx="76">
                  <c:v>0.13215730769230769</c:v>
                </c:pt>
                <c:pt idx="77">
                  <c:v>0.18637569033530574</c:v>
                </c:pt>
                <c:pt idx="78">
                  <c:v>0.51507463510848128</c:v>
                </c:pt>
                <c:pt idx="79">
                  <c:v>9.1493520710059159E-2</c:v>
                </c:pt>
                <c:pt idx="80">
                  <c:v>7.3194816568047348E-3</c:v>
                </c:pt>
                <c:pt idx="81">
                  <c:v>2.9650678007889547E-3</c:v>
                </c:pt>
                <c:pt idx="82">
                  <c:v>1.8133850951543261E-2</c:v>
                </c:pt>
                <c:pt idx="83">
                  <c:v>0</c:v>
                </c:pt>
                <c:pt idx="84">
                  <c:v>0</c:v>
                </c:pt>
                <c:pt idx="85">
                  <c:v>7.7938999999999994E-2</c:v>
                </c:pt>
                <c:pt idx="86">
                  <c:v>3.558E-3</c:v>
                </c:pt>
                <c:pt idx="87">
                  <c:v>1.8957999999999999E-2</c:v>
                </c:pt>
                <c:pt idx="88">
                  <c:v>0.12312099999999999</c:v>
                </c:pt>
                <c:pt idx="89">
                  <c:v>0.138935</c:v>
                </c:pt>
                <c:pt idx="90">
                  <c:v>4.0663999999999999E-2</c:v>
                </c:pt>
                <c:pt idx="91">
                  <c:v>0.121991</c:v>
                </c:pt>
                <c:pt idx="92">
                  <c:v>1.042E-2</c:v>
                </c:pt>
                <c:pt idx="93">
                  <c:v>6.1000000000000004E-3</c:v>
                </c:pt>
                <c:pt idx="94">
                  <c:v>6.4689999999999999E-3</c:v>
                </c:pt>
              </c:numCache>
            </c:numRef>
          </c:val>
          <c:extLst>
            <c:ext xmlns:c16="http://schemas.microsoft.com/office/drawing/2014/chart" uri="{C3380CC4-5D6E-409C-BE32-E72D297353CC}">
              <c16:uniqueId val="{00000002-59D9-4636-AE31-B96F5FD00B3C}"/>
            </c:ext>
          </c:extLst>
        </c:ser>
        <c:ser>
          <c:idx val="3"/>
          <c:order val="3"/>
          <c:tx>
            <c:strRef>
              <c:f>'\Users\Dan\Desktop\Fall ''15\Lab\Projects\Jordan Lake\Data\Data set\[6 year sites, all phyto and cyano data.xlsx]C cyano den cells per mL'!$G$1</c:f>
              <c:strCache>
                <c:ptCount val="1"/>
                <c:pt idx="0">
                  <c:v>Chroococcus</c:v>
                </c:pt>
              </c:strCache>
            </c:strRef>
          </c:tx>
          <c:spPr>
            <a:solidFill>
              <a:schemeClr val="accent4"/>
            </a:solidFill>
            <a:ln w="25400">
              <a:noFill/>
            </a:ln>
            <a:effectLst/>
          </c:spPr>
          <c:cat>
            <c:numRef>
              <c:f>'\Users\Dan\Desktop\Fall ''15\Lab\Projects\Jordan Lake\Data\Data set\[6 year sites, all phyto and cyano data.xlsx]C cyano den cells per mL'!$A$2:$A$96</c:f>
              <c:numCache>
                <c:formatCode>General</c:formatCode>
                <c:ptCount val="95"/>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40821</c:v>
                </c:pt>
                <c:pt idx="14">
                  <c:v>40862</c:v>
                </c:pt>
                <c:pt idx="15">
                  <c:v>40882</c:v>
                </c:pt>
                <c:pt idx="16">
                  <c:v>40920</c:v>
                </c:pt>
                <c:pt idx="17">
                  <c:v>40962</c:v>
                </c:pt>
                <c:pt idx="18">
                  <c:v>40988</c:v>
                </c:pt>
                <c:pt idx="19">
                  <c:v>41016</c:v>
                </c:pt>
                <c:pt idx="20">
                  <c:v>41030</c:v>
                </c:pt>
                <c:pt idx="21">
                  <c:v>41045</c:v>
                </c:pt>
                <c:pt idx="22">
                  <c:v>41065</c:v>
                </c:pt>
                <c:pt idx="23">
                  <c:v>41079</c:v>
                </c:pt>
                <c:pt idx="24">
                  <c:v>41100</c:v>
                </c:pt>
                <c:pt idx="25">
                  <c:v>41114</c:v>
                </c:pt>
                <c:pt idx="26">
                  <c:v>41127</c:v>
                </c:pt>
                <c:pt idx="27">
                  <c:v>41142</c:v>
                </c:pt>
                <c:pt idx="28">
                  <c:v>41157</c:v>
                </c:pt>
                <c:pt idx="29">
                  <c:v>41171</c:v>
                </c:pt>
                <c:pt idx="30">
                  <c:v>41200</c:v>
                </c:pt>
                <c:pt idx="31">
                  <c:v>41227</c:v>
                </c:pt>
                <c:pt idx="32">
                  <c:v>41247</c:v>
                </c:pt>
                <c:pt idx="33">
                  <c:v>41303</c:v>
                </c:pt>
                <c:pt idx="34">
                  <c:v>41317</c:v>
                </c:pt>
                <c:pt idx="35">
                  <c:v>41346</c:v>
                </c:pt>
                <c:pt idx="36">
                  <c:v>41387</c:v>
                </c:pt>
                <c:pt idx="37">
                  <c:v>41395</c:v>
                </c:pt>
                <c:pt idx="38">
                  <c:v>41409</c:v>
                </c:pt>
                <c:pt idx="39">
                  <c:v>41429</c:v>
                </c:pt>
                <c:pt idx="40">
                  <c:v>41452</c:v>
                </c:pt>
                <c:pt idx="41">
                  <c:v>41465</c:v>
                </c:pt>
                <c:pt idx="42">
                  <c:v>41485</c:v>
                </c:pt>
                <c:pt idx="43">
                  <c:v>41493</c:v>
                </c:pt>
                <c:pt idx="44">
                  <c:v>41507</c:v>
                </c:pt>
                <c:pt idx="45">
                  <c:v>41521</c:v>
                </c:pt>
                <c:pt idx="46">
                  <c:v>41535</c:v>
                </c:pt>
                <c:pt idx="47">
                  <c:v>41564</c:v>
                </c:pt>
                <c:pt idx="48">
                  <c:v>41584</c:v>
                </c:pt>
                <c:pt idx="49">
                  <c:v>41613</c:v>
                </c:pt>
                <c:pt idx="50">
                  <c:v>41654</c:v>
                </c:pt>
                <c:pt idx="51">
                  <c:v>41695</c:v>
                </c:pt>
                <c:pt idx="52">
                  <c:v>41717</c:v>
                </c:pt>
                <c:pt idx="53">
                  <c:v>41743</c:v>
                </c:pt>
                <c:pt idx="54">
                  <c:v>41764</c:v>
                </c:pt>
                <c:pt idx="55">
                  <c:v>41778</c:v>
                </c:pt>
                <c:pt idx="56">
                  <c:v>41800</c:v>
                </c:pt>
                <c:pt idx="57">
                  <c:v>41813</c:v>
                </c:pt>
                <c:pt idx="58">
                  <c:v>41836</c:v>
                </c:pt>
                <c:pt idx="59">
                  <c:v>41842</c:v>
                </c:pt>
                <c:pt idx="60">
                  <c:v>41856</c:v>
                </c:pt>
                <c:pt idx="61">
                  <c:v>41876</c:v>
                </c:pt>
                <c:pt idx="62">
                  <c:v>41892</c:v>
                </c:pt>
                <c:pt idx="63">
                  <c:v>41904</c:v>
                </c:pt>
                <c:pt idx="64">
                  <c:v>41920</c:v>
                </c:pt>
                <c:pt idx="65">
                  <c:v>41968</c:v>
                </c:pt>
                <c:pt idx="66">
                  <c:v>42003</c:v>
                </c:pt>
                <c:pt idx="67">
                  <c:v>42046</c:v>
                </c:pt>
                <c:pt idx="68">
                  <c:v>42087</c:v>
                </c:pt>
                <c:pt idx="69">
                  <c:v>42116</c:v>
                </c:pt>
                <c:pt idx="70">
                  <c:v>42130</c:v>
                </c:pt>
                <c:pt idx="71">
                  <c:v>42144</c:v>
                </c:pt>
                <c:pt idx="72">
                  <c:v>42165</c:v>
                </c:pt>
                <c:pt idx="73">
                  <c:v>42177</c:v>
                </c:pt>
                <c:pt idx="74">
                  <c:v>42192</c:v>
                </c:pt>
                <c:pt idx="75">
                  <c:v>42208</c:v>
                </c:pt>
                <c:pt idx="76">
                  <c:v>42222</c:v>
                </c:pt>
                <c:pt idx="77">
                  <c:v>42240</c:v>
                </c:pt>
                <c:pt idx="78">
                  <c:v>42256</c:v>
                </c:pt>
                <c:pt idx="79">
                  <c:v>42271</c:v>
                </c:pt>
                <c:pt idx="80">
                  <c:v>42289</c:v>
                </c:pt>
                <c:pt idx="81">
                  <c:v>42320</c:v>
                </c:pt>
                <c:pt idx="82">
                  <c:v>42345</c:v>
                </c:pt>
                <c:pt idx="83">
                  <c:v>42432</c:v>
                </c:pt>
                <c:pt idx="84">
                  <c:v>42466</c:v>
                </c:pt>
                <c:pt idx="85">
                  <c:v>42499</c:v>
                </c:pt>
                <c:pt idx="86">
                  <c:v>42514</c:v>
                </c:pt>
                <c:pt idx="87">
                  <c:v>42528</c:v>
                </c:pt>
                <c:pt idx="88">
                  <c:v>42542</c:v>
                </c:pt>
                <c:pt idx="89">
                  <c:v>42570</c:v>
                </c:pt>
                <c:pt idx="90">
                  <c:v>42592</c:v>
                </c:pt>
                <c:pt idx="91">
                  <c:v>42633</c:v>
                </c:pt>
                <c:pt idx="92">
                  <c:v>42661</c:v>
                </c:pt>
                <c:pt idx="93">
                  <c:v>42695</c:v>
                </c:pt>
                <c:pt idx="94">
                  <c:v>42717</c:v>
                </c:pt>
              </c:numCache>
            </c:numRef>
          </c:cat>
          <c:val>
            <c:numRef>
              <c:f>'\Users\Dan\Desktop\Fall ''15\Lab\Projects\Jordan Lake\Data\Data set\[6 year sites, all phyto and cyano data.xlsx]C cyano den cells per mL'!$G$2:$G$96</c:f>
              <c:numCache>
                <c:formatCode>General</c:formatCode>
                <c:ptCount val="95"/>
                <c:pt idx="0">
                  <c:v>2.9E-4</c:v>
                </c:pt>
                <c:pt idx="1">
                  <c:v>3.849E-3</c:v>
                </c:pt>
                <c:pt idx="2">
                  <c:v>2.604E-3</c:v>
                </c:pt>
                <c:pt idx="3">
                  <c:v>1.4890000000000001E-3</c:v>
                </c:pt>
                <c:pt idx="4">
                  <c:v>8.7939999999999997E-3</c:v>
                </c:pt>
                <c:pt idx="5">
                  <c:v>5.228E-3</c:v>
                </c:pt>
                <c:pt idx="6">
                  <c:v>0</c:v>
                </c:pt>
                <c:pt idx="7">
                  <c:v>8.8170000000000002E-3</c:v>
                </c:pt>
                <c:pt idx="8">
                  <c:v>8.4720000000000004E-3</c:v>
                </c:pt>
                <c:pt idx="9">
                  <c:v>4.7200000000000002E-3</c:v>
                </c:pt>
                <c:pt idx="10">
                  <c:v>0.106742</c:v>
                </c:pt>
                <c:pt idx="11">
                  <c:v>8.7139999999999995E-3</c:v>
                </c:pt>
                <c:pt idx="12">
                  <c:v>8.7139999999999995E-3</c:v>
                </c:pt>
                <c:pt idx="13">
                  <c:v>3.8730000000000001E-3</c:v>
                </c:pt>
                <c:pt idx="14">
                  <c:v>9.68E-4</c:v>
                </c:pt>
                <c:pt idx="15">
                  <c:v>1.4519999999999999E-3</c:v>
                </c:pt>
                <c:pt idx="16">
                  <c:v>6.8999999999999997E-4</c:v>
                </c:pt>
                <c:pt idx="17">
                  <c:v>3.6310000000000001E-3</c:v>
                </c:pt>
                <c:pt idx="18">
                  <c:v>1.065E-2</c:v>
                </c:pt>
                <c:pt idx="19">
                  <c:v>2.4129999999999999E-2</c:v>
                </c:pt>
                <c:pt idx="20">
                  <c:v>4.5020999999999999E-2</c:v>
                </c:pt>
                <c:pt idx="21">
                  <c:v>2.1256000000000001E-2</c:v>
                </c:pt>
                <c:pt idx="22">
                  <c:v>9.5850000000000005E-2</c:v>
                </c:pt>
                <c:pt idx="23">
                  <c:v>7.2613999999999998E-2</c:v>
                </c:pt>
                <c:pt idx="24">
                  <c:v>8.4716E-2</c:v>
                </c:pt>
                <c:pt idx="25">
                  <c:v>0.14232300000000001</c:v>
                </c:pt>
                <c:pt idx="26">
                  <c:v>0.11715</c:v>
                </c:pt>
                <c:pt idx="27">
                  <c:v>4.6473E-2</c:v>
                </c:pt>
                <c:pt idx="28">
                  <c:v>4.4689999999999999E-3</c:v>
                </c:pt>
                <c:pt idx="29">
                  <c:v>0</c:v>
                </c:pt>
                <c:pt idx="30">
                  <c:v>2.5409999999999999E-3</c:v>
                </c:pt>
                <c:pt idx="31">
                  <c:v>6.535E-3</c:v>
                </c:pt>
                <c:pt idx="32">
                  <c:v>0</c:v>
                </c:pt>
                <c:pt idx="33">
                  <c:v>0</c:v>
                </c:pt>
                <c:pt idx="34">
                  <c:v>2.9E-4</c:v>
                </c:pt>
                <c:pt idx="35">
                  <c:v>8.7100000000000003E-4</c:v>
                </c:pt>
                <c:pt idx="36">
                  <c:v>8.2100000000000001E-4</c:v>
                </c:pt>
                <c:pt idx="37">
                  <c:v>7.2599999999999997E-4</c:v>
                </c:pt>
                <c:pt idx="38">
                  <c:v>1.2448000000000001E-2</c:v>
                </c:pt>
                <c:pt idx="39">
                  <c:v>1.1176E-2</c:v>
                </c:pt>
                <c:pt idx="40">
                  <c:v>5.5279999999999999E-3</c:v>
                </c:pt>
                <c:pt idx="41">
                  <c:v>1.0560000000000001E-3</c:v>
                </c:pt>
                <c:pt idx="42">
                  <c:v>2.0331999999999999E-2</c:v>
                </c:pt>
                <c:pt idx="43">
                  <c:v>3.7759000000000001E-2</c:v>
                </c:pt>
                <c:pt idx="44">
                  <c:v>5.9059E-2</c:v>
                </c:pt>
                <c:pt idx="45">
                  <c:v>1.8152999999999999E-2</c:v>
                </c:pt>
                <c:pt idx="46">
                  <c:v>2.2994000000000001E-2</c:v>
                </c:pt>
                <c:pt idx="47">
                  <c:v>3.0861E-2</c:v>
                </c:pt>
                <c:pt idx="48">
                  <c:v>0.10352699999999999</c:v>
                </c:pt>
                <c:pt idx="49">
                  <c:v>7.6809000000000002E-2</c:v>
                </c:pt>
                <c:pt idx="50">
                  <c:v>0</c:v>
                </c:pt>
                <c:pt idx="51">
                  <c:v>2.9E-4</c:v>
                </c:pt>
                <c:pt idx="52">
                  <c:v>2.9E-4</c:v>
                </c:pt>
                <c:pt idx="53">
                  <c:v>2.9E-4</c:v>
                </c:pt>
                <c:pt idx="54">
                  <c:v>1.2925000000000001E-2</c:v>
                </c:pt>
                <c:pt idx="55">
                  <c:v>4.3600000000000003E-4</c:v>
                </c:pt>
                <c:pt idx="56">
                  <c:v>4.7150999999999998E-2</c:v>
                </c:pt>
                <c:pt idx="57">
                  <c:v>9.7509999999999993E-3</c:v>
                </c:pt>
                <c:pt idx="58">
                  <c:v>0.110954</c:v>
                </c:pt>
                <c:pt idx="59">
                  <c:v>0.20477100000000001</c:v>
                </c:pt>
                <c:pt idx="60">
                  <c:v>3.6306999999999999E-2</c:v>
                </c:pt>
                <c:pt idx="61">
                  <c:v>7.2613999999999998E-2</c:v>
                </c:pt>
                <c:pt idx="62">
                  <c:v>4.8892999999999999E-2</c:v>
                </c:pt>
                <c:pt idx="63">
                  <c:v>0.14450199999999999</c:v>
                </c:pt>
                <c:pt idx="64">
                  <c:v>4.3569999999999998E-3</c:v>
                </c:pt>
                <c:pt idx="65">
                  <c:v>5.1739999999999998E-3</c:v>
                </c:pt>
                <c:pt idx="66">
                  <c:v>0</c:v>
                </c:pt>
                <c:pt idx="67">
                  <c:v>1.1618224852071005E-3</c:v>
                </c:pt>
                <c:pt idx="68">
                  <c:v>6.535251479289941E-4</c:v>
                </c:pt>
                <c:pt idx="69">
                  <c:v>5.8091124260355024E-4</c:v>
                </c:pt>
                <c:pt idx="70">
                  <c:v>5.05140210959609E-4</c:v>
                </c:pt>
                <c:pt idx="71">
                  <c:v>1.706426775147929E-3</c:v>
                </c:pt>
                <c:pt idx="72">
                  <c:v>2.4792461961115807E-2</c:v>
                </c:pt>
                <c:pt idx="73">
                  <c:v>9.6657176199868522E-2</c:v>
                </c:pt>
                <c:pt idx="74">
                  <c:v>2.6947827087442474E-2</c:v>
                </c:pt>
                <c:pt idx="75">
                  <c:v>8.6265319526627221E-2</c:v>
                </c:pt>
                <c:pt idx="76">
                  <c:v>0.18250294871794873</c:v>
                </c:pt>
                <c:pt idx="77">
                  <c:v>0.11376178500986193</c:v>
                </c:pt>
                <c:pt idx="78">
                  <c:v>0.29820110453648918</c:v>
                </c:pt>
                <c:pt idx="79">
                  <c:v>9.1078584108199481E-2</c:v>
                </c:pt>
                <c:pt idx="80">
                  <c:v>3.6016497041420122E-3</c:v>
                </c:pt>
                <c:pt idx="81">
                  <c:v>6.0511587771203156E-4</c:v>
                </c:pt>
                <c:pt idx="82">
                  <c:v>2.5120486166640013E-3</c:v>
                </c:pt>
                <c:pt idx="83">
                  <c:v>2.9E-4</c:v>
                </c:pt>
                <c:pt idx="84">
                  <c:v>5.3730000000000002E-3</c:v>
                </c:pt>
                <c:pt idx="85">
                  <c:v>4.7200000000000002E-3</c:v>
                </c:pt>
                <c:pt idx="86">
                  <c:v>7.3340000000000002E-3</c:v>
                </c:pt>
                <c:pt idx="87">
                  <c:v>6.28E-3</c:v>
                </c:pt>
                <c:pt idx="88">
                  <c:v>7.7450000000000001E-3</c:v>
                </c:pt>
                <c:pt idx="89">
                  <c:v>0.115214</c:v>
                </c:pt>
                <c:pt idx="90">
                  <c:v>1.917E-2</c:v>
                </c:pt>
                <c:pt idx="91">
                  <c:v>3.4370999999999999E-2</c:v>
                </c:pt>
                <c:pt idx="92">
                  <c:v>2.3240000000000001E-3</c:v>
                </c:pt>
                <c:pt idx="93">
                  <c:v>5.7000000000000002E-3</c:v>
                </c:pt>
                <c:pt idx="94">
                  <c:v>1.232E-3</c:v>
                </c:pt>
              </c:numCache>
            </c:numRef>
          </c:val>
          <c:extLst>
            <c:ext xmlns:c16="http://schemas.microsoft.com/office/drawing/2014/chart" uri="{C3380CC4-5D6E-409C-BE32-E72D297353CC}">
              <c16:uniqueId val="{00000003-59D9-4636-AE31-B96F5FD00B3C}"/>
            </c:ext>
          </c:extLst>
        </c:ser>
        <c:ser>
          <c:idx val="4"/>
          <c:order val="4"/>
          <c:tx>
            <c:strRef>
              <c:f>'\Users\Dan\Desktop\Fall ''15\Lab\Projects\Jordan Lake\Data\Data set\[6 year sites, all phyto and cyano data.xlsx]C cyano den cells per mL'!$B$1</c:f>
              <c:strCache>
                <c:ptCount val="1"/>
                <c:pt idx="0">
                  <c:v>Dolichospermum</c:v>
                </c:pt>
              </c:strCache>
            </c:strRef>
          </c:tx>
          <c:spPr>
            <a:solidFill>
              <a:srgbClr val="FF0000"/>
            </a:solidFill>
            <a:ln w="25400">
              <a:noFill/>
            </a:ln>
            <a:effectLst/>
          </c:spPr>
          <c:val>
            <c:numRef>
              <c:f>'\Users\Dan\Desktop\Fall ''15\Lab\Projects\Jordan Lake\Data\Data set\[6 year sites, all phyto and cyano data.xlsx]C cyano den cells per mL'!$B$2:$B$96</c:f>
              <c:numCache>
                <c:formatCode>General</c:formatCode>
                <c:ptCount val="95"/>
                <c:pt idx="0">
                  <c:v>0</c:v>
                </c:pt>
                <c:pt idx="1">
                  <c:v>0</c:v>
                </c:pt>
                <c:pt idx="2">
                  <c:v>0</c:v>
                </c:pt>
                <c:pt idx="3">
                  <c:v>0</c:v>
                </c:pt>
                <c:pt idx="4">
                  <c:v>0</c:v>
                </c:pt>
                <c:pt idx="5">
                  <c:v>5.0799999999999999E-4</c:v>
                </c:pt>
                <c:pt idx="6">
                  <c:v>0</c:v>
                </c:pt>
                <c:pt idx="7">
                  <c:v>3.7339999999999999E-3</c:v>
                </c:pt>
                <c:pt idx="8">
                  <c:v>5.5669999999999999E-3</c:v>
                </c:pt>
                <c:pt idx="9">
                  <c:v>0</c:v>
                </c:pt>
                <c:pt idx="10">
                  <c:v>0</c:v>
                </c:pt>
                <c:pt idx="11">
                  <c:v>1.4038999999999999E-2</c:v>
                </c:pt>
                <c:pt idx="12">
                  <c:v>0.40954200000000002</c:v>
                </c:pt>
                <c:pt idx="13">
                  <c:v>0</c:v>
                </c:pt>
                <c:pt idx="14">
                  <c:v>0</c:v>
                </c:pt>
                <c:pt idx="15">
                  <c:v>0</c:v>
                </c:pt>
                <c:pt idx="16">
                  <c:v>0</c:v>
                </c:pt>
                <c:pt idx="17">
                  <c:v>0</c:v>
                </c:pt>
                <c:pt idx="18">
                  <c:v>0</c:v>
                </c:pt>
                <c:pt idx="19">
                  <c:v>0</c:v>
                </c:pt>
                <c:pt idx="20">
                  <c:v>0</c:v>
                </c:pt>
                <c:pt idx="21">
                  <c:v>0</c:v>
                </c:pt>
                <c:pt idx="22">
                  <c:v>6.8979999999999996E-3</c:v>
                </c:pt>
                <c:pt idx="23">
                  <c:v>1.9363999999999999E-2</c:v>
                </c:pt>
                <c:pt idx="24">
                  <c:v>0</c:v>
                </c:pt>
                <c:pt idx="25">
                  <c:v>0</c:v>
                </c:pt>
                <c:pt idx="26">
                  <c:v>0</c:v>
                </c:pt>
                <c:pt idx="27">
                  <c:v>0</c:v>
                </c:pt>
                <c:pt idx="28">
                  <c:v>5.5859999999999998E-3</c:v>
                </c:pt>
                <c:pt idx="29">
                  <c:v>0</c:v>
                </c:pt>
                <c:pt idx="30">
                  <c:v>1.4519999999999999E-3</c:v>
                </c:pt>
                <c:pt idx="31">
                  <c:v>2.1779999999999998E-3</c:v>
                </c:pt>
                <c:pt idx="32">
                  <c:v>0</c:v>
                </c:pt>
                <c:pt idx="33">
                  <c:v>0</c:v>
                </c:pt>
                <c:pt idx="34">
                  <c:v>2.9E-4</c:v>
                </c:pt>
                <c:pt idx="35">
                  <c:v>0</c:v>
                </c:pt>
                <c:pt idx="36">
                  <c:v>2.5300000000000002E-4</c:v>
                </c:pt>
                <c:pt idx="37">
                  <c:v>0</c:v>
                </c:pt>
                <c:pt idx="38">
                  <c:v>6.2200000000000005E-4</c:v>
                </c:pt>
                <c:pt idx="39">
                  <c:v>0</c:v>
                </c:pt>
                <c:pt idx="40">
                  <c:v>5.62E-4</c:v>
                </c:pt>
                <c:pt idx="41">
                  <c:v>0</c:v>
                </c:pt>
                <c:pt idx="42">
                  <c:v>0</c:v>
                </c:pt>
                <c:pt idx="43">
                  <c:v>0</c:v>
                </c:pt>
                <c:pt idx="44">
                  <c:v>0</c:v>
                </c:pt>
                <c:pt idx="45">
                  <c:v>0</c:v>
                </c:pt>
                <c:pt idx="46">
                  <c:v>0</c:v>
                </c:pt>
                <c:pt idx="47">
                  <c:v>0</c:v>
                </c:pt>
                <c:pt idx="48">
                  <c:v>0</c:v>
                </c:pt>
                <c:pt idx="49">
                  <c:v>4.1949999999999999E-3</c:v>
                </c:pt>
                <c:pt idx="50">
                  <c:v>0</c:v>
                </c:pt>
                <c:pt idx="51">
                  <c:v>0</c:v>
                </c:pt>
                <c:pt idx="52">
                  <c:v>0</c:v>
                </c:pt>
                <c:pt idx="53">
                  <c:v>0</c:v>
                </c:pt>
                <c:pt idx="54">
                  <c:v>0</c:v>
                </c:pt>
                <c:pt idx="55">
                  <c:v>0</c:v>
                </c:pt>
                <c:pt idx="56">
                  <c:v>0</c:v>
                </c:pt>
                <c:pt idx="57">
                  <c:v>2.075E-3</c:v>
                </c:pt>
                <c:pt idx="58">
                  <c:v>0</c:v>
                </c:pt>
                <c:pt idx="59">
                  <c:v>2.905E-3</c:v>
                </c:pt>
                <c:pt idx="60">
                  <c:v>0</c:v>
                </c:pt>
                <c:pt idx="61">
                  <c:v>0</c:v>
                </c:pt>
                <c:pt idx="62">
                  <c:v>1.4522999999999999E-2</c:v>
                </c:pt>
                <c:pt idx="63">
                  <c:v>2.9045999999999999E-2</c:v>
                </c:pt>
                <c:pt idx="64">
                  <c:v>0</c:v>
                </c:pt>
                <c:pt idx="65">
                  <c:v>0</c:v>
                </c:pt>
                <c:pt idx="66">
                  <c:v>0</c:v>
                </c:pt>
                <c:pt idx="67">
                  <c:v>0</c:v>
                </c:pt>
                <c:pt idx="68">
                  <c:v>0</c:v>
                </c:pt>
                <c:pt idx="69">
                  <c:v>0</c:v>
                </c:pt>
                <c:pt idx="70">
                  <c:v>0</c:v>
                </c:pt>
                <c:pt idx="71">
                  <c:v>0</c:v>
                </c:pt>
                <c:pt idx="72">
                  <c:v>0</c:v>
                </c:pt>
                <c:pt idx="73">
                  <c:v>1.291E-3</c:v>
                </c:pt>
                <c:pt idx="74">
                  <c:v>1.290913872452334E-3</c:v>
                </c:pt>
                <c:pt idx="75">
                  <c:v>2.9045562130177514E-3</c:v>
                </c:pt>
                <c:pt idx="76">
                  <c:v>5.3250197238658779E-2</c:v>
                </c:pt>
                <c:pt idx="77">
                  <c:v>1.0650039447731756E-2</c:v>
                </c:pt>
                <c:pt idx="78">
                  <c:v>3.8727416173570022E-3</c:v>
                </c:pt>
                <c:pt idx="79">
                  <c:v>0</c:v>
                </c:pt>
                <c:pt idx="80">
                  <c:v>0</c:v>
                </c:pt>
                <c:pt idx="81">
                  <c:v>0</c:v>
                </c:pt>
                <c:pt idx="82">
                  <c:v>7.8999999999999996E-5</c:v>
                </c:pt>
                <c:pt idx="83">
                  <c:v>0</c:v>
                </c:pt>
                <c:pt idx="84">
                  <c:v>0</c:v>
                </c:pt>
                <c:pt idx="85">
                  <c:v>7.5030000000000001E-3</c:v>
                </c:pt>
                <c:pt idx="86">
                  <c:v>0</c:v>
                </c:pt>
                <c:pt idx="87">
                  <c:v>0</c:v>
                </c:pt>
                <c:pt idx="88">
                  <c:v>0</c:v>
                </c:pt>
                <c:pt idx="89">
                  <c:v>1.7427000000000002E-2</c:v>
                </c:pt>
                <c:pt idx="90">
                  <c:v>0</c:v>
                </c:pt>
                <c:pt idx="91">
                  <c:v>1.1618E-2</c:v>
                </c:pt>
                <c:pt idx="92">
                  <c:v>0</c:v>
                </c:pt>
                <c:pt idx="93">
                  <c:v>1.3799999999999999E-3</c:v>
                </c:pt>
                <c:pt idx="94">
                  <c:v>0</c:v>
                </c:pt>
              </c:numCache>
            </c:numRef>
          </c:val>
          <c:extLst>
            <c:ext xmlns:c16="http://schemas.microsoft.com/office/drawing/2014/chart" uri="{C3380CC4-5D6E-409C-BE32-E72D297353CC}">
              <c16:uniqueId val="{00000004-59D9-4636-AE31-B96F5FD00B3C}"/>
            </c:ext>
          </c:extLst>
        </c:ser>
        <c:ser>
          <c:idx val="5"/>
          <c:order val="5"/>
          <c:tx>
            <c:strRef>
              <c:f>'\Users\Dan\Desktop\Fall ''15\Lab\Projects\Jordan Lake\Data\Data set\[6 year sites, all phyto and cyano data.xlsx]C cyano den cells per mL'!$J$1</c:f>
              <c:strCache>
                <c:ptCount val="1"/>
                <c:pt idx="0">
                  <c:v>Microcystis</c:v>
                </c:pt>
              </c:strCache>
            </c:strRef>
          </c:tx>
          <c:spPr>
            <a:solidFill>
              <a:srgbClr val="7030A0"/>
            </a:solidFill>
            <a:ln w="25400">
              <a:noFill/>
            </a:ln>
            <a:effectLst/>
          </c:spPr>
          <c:val>
            <c:numRef>
              <c:f>'\Users\Dan\Desktop\Fall ''15\Lab\Projects\Jordan Lake\Data\Data set\[6 year sites, all phyto and cyano data.xlsx]C cyano den cells per mL'!$J$2:$J$96</c:f>
              <c:numCache>
                <c:formatCode>General</c:formatCode>
                <c:ptCount val="95"/>
                <c:pt idx="0">
                  <c:v>0</c:v>
                </c:pt>
                <c:pt idx="1">
                  <c:v>0</c:v>
                </c:pt>
                <c:pt idx="2">
                  <c:v>0</c:v>
                </c:pt>
                <c:pt idx="3">
                  <c:v>0</c:v>
                </c:pt>
                <c:pt idx="4">
                  <c:v>1.1294999999999999E-2</c:v>
                </c:pt>
                <c:pt idx="5">
                  <c:v>0</c:v>
                </c:pt>
                <c:pt idx="6">
                  <c:v>0</c:v>
                </c:pt>
                <c:pt idx="7">
                  <c:v>1.1410999999999999E-2</c:v>
                </c:pt>
                <c:pt idx="8">
                  <c:v>3.2675999999999997E-2</c:v>
                </c:pt>
                <c:pt idx="9">
                  <c:v>1.8152999999999999E-2</c:v>
                </c:pt>
                <c:pt idx="10">
                  <c:v>8.7137000000000006E-2</c:v>
                </c:pt>
                <c:pt idx="11">
                  <c:v>0</c:v>
                </c:pt>
                <c:pt idx="12">
                  <c:v>0</c:v>
                </c:pt>
                <c:pt idx="13">
                  <c:v>0</c:v>
                </c:pt>
                <c:pt idx="14">
                  <c:v>0</c:v>
                </c:pt>
                <c:pt idx="15">
                  <c:v>3.6310000000000001E-3</c:v>
                </c:pt>
                <c:pt idx="16">
                  <c:v>0</c:v>
                </c:pt>
                <c:pt idx="17">
                  <c:v>0</c:v>
                </c:pt>
                <c:pt idx="18">
                  <c:v>0</c:v>
                </c:pt>
                <c:pt idx="19">
                  <c:v>0</c:v>
                </c:pt>
                <c:pt idx="20">
                  <c:v>0</c:v>
                </c:pt>
                <c:pt idx="21">
                  <c:v>5.6771000000000002E-2</c:v>
                </c:pt>
                <c:pt idx="22">
                  <c:v>0</c:v>
                </c:pt>
                <c:pt idx="23">
                  <c:v>0</c:v>
                </c:pt>
                <c:pt idx="24">
                  <c:v>0</c:v>
                </c:pt>
                <c:pt idx="25">
                  <c:v>0</c:v>
                </c:pt>
                <c:pt idx="26">
                  <c:v>0</c:v>
                </c:pt>
                <c:pt idx="27">
                  <c:v>0</c:v>
                </c:pt>
                <c:pt idx="28">
                  <c:v>2.2339999999999999E-3</c:v>
                </c:pt>
                <c:pt idx="29">
                  <c:v>0</c:v>
                </c:pt>
                <c:pt idx="30">
                  <c:v>0</c:v>
                </c:pt>
                <c:pt idx="31">
                  <c:v>0</c:v>
                </c:pt>
                <c:pt idx="32">
                  <c:v>0</c:v>
                </c:pt>
                <c:pt idx="33">
                  <c:v>0</c:v>
                </c:pt>
                <c:pt idx="34">
                  <c:v>0</c:v>
                </c:pt>
                <c:pt idx="35">
                  <c:v>0</c:v>
                </c:pt>
                <c:pt idx="36">
                  <c:v>6.3100000000000005E-4</c:v>
                </c:pt>
                <c:pt idx="37">
                  <c:v>0</c:v>
                </c:pt>
                <c:pt idx="38">
                  <c:v>0</c:v>
                </c:pt>
                <c:pt idx="39">
                  <c:v>6.3140000000000002E-3</c:v>
                </c:pt>
                <c:pt idx="40">
                  <c:v>1.1993E-2</c:v>
                </c:pt>
                <c:pt idx="41">
                  <c:v>3.1685999999999999E-2</c:v>
                </c:pt>
                <c:pt idx="42">
                  <c:v>0</c:v>
                </c:pt>
                <c:pt idx="43">
                  <c:v>2.9045999999999999E-2</c:v>
                </c:pt>
                <c:pt idx="44">
                  <c:v>6.4549999999999998E-3</c:v>
                </c:pt>
                <c:pt idx="45">
                  <c:v>1.0889999999999999E-3</c:v>
                </c:pt>
                <c:pt idx="46">
                  <c:v>5.8090999999999997E-2</c:v>
                </c:pt>
                <c:pt idx="47">
                  <c:v>0</c:v>
                </c:pt>
                <c:pt idx="48">
                  <c:v>1.2448000000000001E-2</c:v>
                </c:pt>
                <c:pt idx="49">
                  <c:v>0</c:v>
                </c:pt>
                <c:pt idx="50">
                  <c:v>0</c:v>
                </c:pt>
                <c:pt idx="51">
                  <c:v>0</c:v>
                </c:pt>
                <c:pt idx="52">
                  <c:v>0</c:v>
                </c:pt>
                <c:pt idx="53">
                  <c:v>0</c:v>
                </c:pt>
                <c:pt idx="54">
                  <c:v>0</c:v>
                </c:pt>
                <c:pt idx="55">
                  <c:v>0</c:v>
                </c:pt>
                <c:pt idx="56">
                  <c:v>3.8730000000000001E-3</c:v>
                </c:pt>
                <c:pt idx="57">
                  <c:v>5.1869999999999998E-3</c:v>
                </c:pt>
                <c:pt idx="58">
                  <c:v>1.1618E-2</c:v>
                </c:pt>
                <c:pt idx="59">
                  <c:v>0</c:v>
                </c:pt>
                <c:pt idx="60">
                  <c:v>0</c:v>
                </c:pt>
                <c:pt idx="61">
                  <c:v>0</c:v>
                </c:pt>
                <c:pt idx="62">
                  <c:v>0</c:v>
                </c:pt>
                <c:pt idx="63">
                  <c:v>1.4522999999999999E-2</c:v>
                </c:pt>
                <c:pt idx="64">
                  <c:v>0</c:v>
                </c:pt>
                <c:pt idx="65">
                  <c:v>2.7956000000000002E-2</c:v>
                </c:pt>
                <c:pt idx="66">
                  <c:v>0</c:v>
                </c:pt>
                <c:pt idx="67">
                  <c:v>0</c:v>
                </c:pt>
                <c:pt idx="68">
                  <c:v>0</c:v>
                </c:pt>
                <c:pt idx="69">
                  <c:v>0</c:v>
                </c:pt>
                <c:pt idx="70">
                  <c:v>0</c:v>
                </c:pt>
                <c:pt idx="71">
                  <c:v>2.905E-3</c:v>
                </c:pt>
                <c:pt idx="72">
                  <c:v>4.5850000000000002E-2</c:v>
                </c:pt>
                <c:pt idx="73">
                  <c:v>2.4205000000000001E-2</c:v>
                </c:pt>
                <c:pt idx="74">
                  <c:v>6.4549999999999998E-3</c:v>
                </c:pt>
                <c:pt idx="75">
                  <c:v>0</c:v>
                </c:pt>
                <c:pt idx="76">
                  <c:v>0</c:v>
                </c:pt>
                <c:pt idx="77">
                  <c:v>8.7137000000000006E-2</c:v>
                </c:pt>
                <c:pt idx="78">
                  <c:v>3.3885999999999999E-2</c:v>
                </c:pt>
                <c:pt idx="79">
                  <c:v>3.7344000000000002E-2</c:v>
                </c:pt>
                <c:pt idx="80">
                  <c:v>1.1620000000000001E-3</c:v>
                </c:pt>
                <c:pt idx="81">
                  <c:v>0</c:v>
                </c:pt>
                <c:pt idx="82">
                  <c:v>1.2168E-2</c:v>
                </c:pt>
                <c:pt idx="83">
                  <c:v>0</c:v>
                </c:pt>
                <c:pt idx="84">
                  <c:v>1.4519999999999999E-3</c:v>
                </c:pt>
                <c:pt idx="85">
                  <c:v>3.5581000000000002E-2</c:v>
                </c:pt>
                <c:pt idx="86">
                  <c:v>2.2183999999999999E-2</c:v>
                </c:pt>
                <c:pt idx="87">
                  <c:v>2.3549999999999999E-3</c:v>
                </c:pt>
                <c:pt idx="88">
                  <c:v>0</c:v>
                </c:pt>
                <c:pt idx="89">
                  <c:v>0.119087</c:v>
                </c:pt>
                <c:pt idx="90">
                  <c:v>3.4854999999999997E-2</c:v>
                </c:pt>
                <c:pt idx="91">
                  <c:v>5.8090999999999997E-2</c:v>
                </c:pt>
                <c:pt idx="92">
                  <c:v>1.8152999999999999E-2</c:v>
                </c:pt>
                <c:pt idx="93">
                  <c:v>7.9880000000000003E-3</c:v>
                </c:pt>
                <c:pt idx="94">
                  <c:v>4.4537E-2</c:v>
                </c:pt>
              </c:numCache>
            </c:numRef>
          </c:val>
          <c:extLst>
            <c:ext xmlns:c16="http://schemas.microsoft.com/office/drawing/2014/chart" uri="{C3380CC4-5D6E-409C-BE32-E72D297353CC}">
              <c16:uniqueId val="{00000005-59D9-4636-AE31-B96F5FD00B3C}"/>
            </c:ext>
          </c:extLst>
        </c:ser>
        <c:ser>
          <c:idx val="6"/>
          <c:order val="6"/>
          <c:tx>
            <c:strRef>
              <c:f>'\Users\Dan\Desktop\Fall ''15\Lab\Projects\Jordan Lake\Data\Data set\[6 year sites, all phyto and cyano data.xlsx]C cyano den cells per mL'!$O$1</c:f>
              <c:strCache>
                <c:ptCount val="1"/>
                <c:pt idx="0">
                  <c:v>Other</c:v>
                </c:pt>
              </c:strCache>
            </c:strRef>
          </c:tx>
          <c:spPr>
            <a:solidFill>
              <a:schemeClr val="accent6"/>
            </a:solidFill>
            <a:ln w="25400">
              <a:noFill/>
            </a:ln>
            <a:effectLst/>
          </c:spPr>
          <c:val>
            <c:numRef>
              <c:f>'\Users\Dan\Desktop\Fall ''15\Lab\Projects\Jordan Lake\Data\Data set\[6 year sites, all phyto and cyano data.xlsx]C cyano den cells per mL'!$O$2:$O$96</c:f>
              <c:numCache>
                <c:formatCode>General</c:formatCode>
                <c:ptCount val="95"/>
                <c:pt idx="0">
                  <c:v>8.7100000000000003E-4</c:v>
                </c:pt>
                <c:pt idx="1">
                  <c:v>0</c:v>
                </c:pt>
                <c:pt idx="2">
                  <c:v>1E-4</c:v>
                </c:pt>
                <c:pt idx="3">
                  <c:v>0</c:v>
                </c:pt>
                <c:pt idx="4">
                  <c:v>4.5180000000000003E-3</c:v>
                </c:pt>
                <c:pt idx="5">
                  <c:v>0</c:v>
                </c:pt>
                <c:pt idx="6">
                  <c:v>5.3346999999999999E-2</c:v>
                </c:pt>
                <c:pt idx="7">
                  <c:v>1.2241E-2</c:v>
                </c:pt>
                <c:pt idx="8">
                  <c:v>9.8633999999999999E-2</c:v>
                </c:pt>
                <c:pt idx="9">
                  <c:v>5.6820000000000002E-2</c:v>
                </c:pt>
                <c:pt idx="10">
                  <c:v>9.8754999999999996E-2</c:v>
                </c:pt>
                <c:pt idx="11">
                  <c:v>4.4052000000000001E-2</c:v>
                </c:pt>
                <c:pt idx="12">
                  <c:v>4.4294E-2</c:v>
                </c:pt>
                <c:pt idx="13">
                  <c:v>3.1470000000000001E-3</c:v>
                </c:pt>
                <c:pt idx="14">
                  <c:v>0</c:v>
                </c:pt>
                <c:pt idx="15">
                  <c:v>0</c:v>
                </c:pt>
                <c:pt idx="16">
                  <c:v>0</c:v>
                </c:pt>
                <c:pt idx="17">
                  <c:v>0</c:v>
                </c:pt>
                <c:pt idx="18">
                  <c:v>0</c:v>
                </c:pt>
                <c:pt idx="19">
                  <c:v>2.905E-3</c:v>
                </c:pt>
                <c:pt idx="20">
                  <c:v>7.9880000000000003E-3</c:v>
                </c:pt>
                <c:pt idx="21">
                  <c:v>0.13308200000000001</c:v>
                </c:pt>
                <c:pt idx="22">
                  <c:v>3.4129E-2</c:v>
                </c:pt>
                <c:pt idx="23">
                  <c:v>0.37952900000000001</c:v>
                </c:pt>
                <c:pt idx="24">
                  <c:v>0</c:v>
                </c:pt>
                <c:pt idx="25">
                  <c:v>6.9709999999999998E-3</c:v>
                </c:pt>
                <c:pt idx="26">
                  <c:v>1.3070999999999999E-2</c:v>
                </c:pt>
                <c:pt idx="27">
                  <c:v>4.1632000000000002E-2</c:v>
                </c:pt>
                <c:pt idx="28">
                  <c:v>9.2720000000000007E-3</c:v>
                </c:pt>
                <c:pt idx="29">
                  <c:v>1.0560000000000001E-3</c:v>
                </c:pt>
                <c:pt idx="30">
                  <c:v>0</c:v>
                </c:pt>
                <c:pt idx="31">
                  <c:v>0</c:v>
                </c:pt>
                <c:pt idx="32">
                  <c:v>0</c:v>
                </c:pt>
                <c:pt idx="33">
                  <c:v>1.9610000000000001E-3</c:v>
                </c:pt>
                <c:pt idx="34">
                  <c:v>0</c:v>
                </c:pt>
                <c:pt idx="35">
                  <c:v>0</c:v>
                </c:pt>
                <c:pt idx="36">
                  <c:v>3.5360000000000001E-3</c:v>
                </c:pt>
                <c:pt idx="37">
                  <c:v>1.598E-3</c:v>
                </c:pt>
                <c:pt idx="38">
                  <c:v>2.0954E-2</c:v>
                </c:pt>
                <c:pt idx="39">
                  <c:v>0.121991</c:v>
                </c:pt>
                <c:pt idx="40">
                  <c:v>9.8849999999999997E-3</c:v>
                </c:pt>
                <c:pt idx="41">
                  <c:v>9.6369999999999997E-3</c:v>
                </c:pt>
                <c:pt idx="42">
                  <c:v>8.1326999999999997E-2</c:v>
                </c:pt>
                <c:pt idx="43">
                  <c:v>0</c:v>
                </c:pt>
                <c:pt idx="44">
                  <c:v>0</c:v>
                </c:pt>
                <c:pt idx="45">
                  <c:v>1.0893E-2</c:v>
                </c:pt>
                <c:pt idx="46">
                  <c:v>6.051E-3</c:v>
                </c:pt>
                <c:pt idx="47">
                  <c:v>0</c:v>
                </c:pt>
                <c:pt idx="48">
                  <c:v>4.1489999999999999E-3</c:v>
                </c:pt>
                <c:pt idx="49">
                  <c:v>1.614E-3</c:v>
                </c:pt>
                <c:pt idx="50">
                  <c:v>3.6000000000000001E-5</c:v>
                </c:pt>
                <c:pt idx="51">
                  <c:v>1.45E-4</c:v>
                </c:pt>
                <c:pt idx="52">
                  <c:v>1.4519999999999999E-3</c:v>
                </c:pt>
                <c:pt idx="53">
                  <c:v>2.8319999999999999E-3</c:v>
                </c:pt>
                <c:pt idx="54">
                  <c:v>7.2599999999999997E-4</c:v>
                </c:pt>
                <c:pt idx="55">
                  <c:v>9.4399999999999996E-4</c:v>
                </c:pt>
                <c:pt idx="56">
                  <c:v>0.173789</c:v>
                </c:pt>
                <c:pt idx="57">
                  <c:v>3.7759000000000001E-2</c:v>
                </c:pt>
                <c:pt idx="58">
                  <c:v>6.6224000000000005E-2</c:v>
                </c:pt>
                <c:pt idx="59">
                  <c:v>1.5007E-2</c:v>
                </c:pt>
                <c:pt idx="60">
                  <c:v>0</c:v>
                </c:pt>
                <c:pt idx="61">
                  <c:v>0</c:v>
                </c:pt>
                <c:pt idx="62">
                  <c:v>0</c:v>
                </c:pt>
                <c:pt idx="63">
                  <c:v>1.0891999999999999E-2</c:v>
                </c:pt>
                <c:pt idx="64">
                  <c:v>0</c:v>
                </c:pt>
                <c:pt idx="65">
                  <c:v>1.9970000000000001E-3</c:v>
                </c:pt>
                <c:pt idx="66">
                  <c:v>1.1620000000000001E-3</c:v>
                </c:pt>
                <c:pt idx="67">
                  <c:v>6.5400000000000007E-4</c:v>
                </c:pt>
                <c:pt idx="68">
                  <c:v>0</c:v>
                </c:pt>
                <c:pt idx="69">
                  <c:v>3.2699999999999998E-4</c:v>
                </c:pt>
                <c:pt idx="70">
                  <c:v>3.1570000000000001E-3</c:v>
                </c:pt>
                <c:pt idx="71">
                  <c:v>1.9610000000000001E-3</c:v>
                </c:pt>
                <c:pt idx="72">
                  <c:v>1.805E-2</c:v>
                </c:pt>
                <c:pt idx="73">
                  <c:v>4.4214000000000003E-2</c:v>
                </c:pt>
                <c:pt idx="74">
                  <c:v>9.0369999999999999E-3</c:v>
                </c:pt>
                <c:pt idx="75">
                  <c:v>2.0330000000000001E-3</c:v>
                </c:pt>
                <c:pt idx="76">
                  <c:v>0</c:v>
                </c:pt>
                <c:pt idx="77">
                  <c:v>0</c:v>
                </c:pt>
                <c:pt idx="78">
                  <c:v>0</c:v>
                </c:pt>
                <c:pt idx="79">
                  <c:v>0</c:v>
                </c:pt>
                <c:pt idx="80">
                  <c:v>5.8100000000000003E-4</c:v>
                </c:pt>
                <c:pt idx="81">
                  <c:v>0</c:v>
                </c:pt>
                <c:pt idx="82">
                  <c:v>1.5699999999999999E-4</c:v>
                </c:pt>
                <c:pt idx="83">
                  <c:v>0</c:v>
                </c:pt>
                <c:pt idx="84">
                  <c:v>2.0330000000000001E-3</c:v>
                </c:pt>
                <c:pt idx="85">
                  <c:v>1.1860000000000001E-2</c:v>
                </c:pt>
                <c:pt idx="86">
                  <c:v>6.9709999999999998E-3</c:v>
                </c:pt>
                <c:pt idx="87">
                  <c:v>0</c:v>
                </c:pt>
                <c:pt idx="88">
                  <c:v>3.2269999999999998E-3</c:v>
                </c:pt>
                <c:pt idx="89">
                  <c:v>3.8730000000000001E-3</c:v>
                </c:pt>
                <c:pt idx="90">
                  <c:v>0</c:v>
                </c:pt>
                <c:pt idx="91">
                  <c:v>3.8730000000000001E-3</c:v>
                </c:pt>
                <c:pt idx="92">
                  <c:v>0</c:v>
                </c:pt>
                <c:pt idx="93">
                  <c:v>0</c:v>
                </c:pt>
                <c:pt idx="94">
                  <c:v>0</c:v>
                </c:pt>
              </c:numCache>
            </c:numRef>
          </c:val>
          <c:extLst>
            <c:ext xmlns:c16="http://schemas.microsoft.com/office/drawing/2014/chart" uri="{C3380CC4-5D6E-409C-BE32-E72D297353CC}">
              <c16:uniqueId val="{00000006-59D9-4636-AE31-B96F5FD00B3C}"/>
            </c:ext>
          </c:extLst>
        </c:ser>
        <c:dLbls>
          <c:showLegendKey val="0"/>
          <c:showVal val="0"/>
          <c:showCatName val="0"/>
          <c:showSerName val="0"/>
          <c:showPercent val="0"/>
          <c:showBubbleSize val="0"/>
        </c:dLbls>
        <c:axId val="302140960"/>
        <c:axId val="302141744"/>
      </c:areaChart>
      <c:dateAx>
        <c:axId val="302140960"/>
        <c:scaling>
          <c:orientation val="minMax"/>
          <c:max val="42754"/>
        </c:scaling>
        <c:delete val="0"/>
        <c:axPos val="b"/>
        <c:numFmt formatCode="[$-409]mmm\-yy;@" sourceLinked="0"/>
        <c:majorTickMark val="out"/>
        <c:minorTickMark val="out"/>
        <c:tickLblPos val="nextTo"/>
        <c:spPr>
          <a:noFill/>
          <a:ln w="9525" cap="flat" cmpd="sng" algn="ctr">
            <a:solidFill>
              <a:schemeClr val="tx1"/>
            </a:solidFill>
            <a:round/>
          </a:ln>
          <a:effectLst/>
        </c:spPr>
        <c:txPr>
          <a:bodyPr rot="0" spcFirstLastPara="1" vertOverflow="ellipsis"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2141744"/>
        <c:crosses val="autoZero"/>
        <c:auto val="0"/>
        <c:lblOffset val="100"/>
        <c:baseTimeUnit val="days"/>
        <c:majorUnit val="1"/>
        <c:majorTimeUnit val="years"/>
        <c:minorUnit val="6"/>
        <c:minorTimeUnit val="months"/>
      </c:dateAx>
      <c:valAx>
        <c:axId val="302141744"/>
        <c:scaling>
          <c:orientation val="minMax"/>
          <c:max val="2.4"/>
          <c:min val="0"/>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2140960"/>
        <c:crosses val="autoZero"/>
        <c:crossBetween val="midCat"/>
        <c:majorUnit val="0.8"/>
        <c:minorUnit val="0.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4683544303798"/>
          <c:y val="9.1119243897329713E-2"/>
          <c:w val="0.77473628691983121"/>
          <c:h val="0.81776151220534055"/>
        </c:manualLayout>
      </c:layout>
      <c:areaChart>
        <c:grouping val="standard"/>
        <c:varyColors val="0"/>
        <c:ser>
          <c:idx val="0"/>
          <c:order val="0"/>
          <c:tx>
            <c:strRef>
              <c:f>'\Users\Dan\Desktop\Fall ''15\Lab\Projects\Jordan Lake\Data\Data set\[2 year sites den and BV.xlsx]H cyano den cell L'!$L$3</c:f>
              <c:strCache>
                <c:ptCount val="1"/>
                <c:pt idx="0">
                  <c:v>Pseudanabaena</c:v>
                </c:pt>
              </c:strCache>
            </c:strRef>
          </c:tx>
          <c:spPr>
            <a:solidFill>
              <a:schemeClr val="accent1"/>
            </a:solidFill>
            <a:ln>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L'!$L$4:$L$30</c:f>
              <c:numCache>
                <c:formatCode>General</c:formatCode>
                <c:ptCount val="27"/>
                <c:pt idx="0">
                  <c:v>0</c:v>
                </c:pt>
                <c:pt idx="1">
                  <c:v>0</c:v>
                </c:pt>
                <c:pt idx="2">
                  <c:v>0</c:v>
                </c:pt>
                <c:pt idx="3">
                  <c:v>9.4398076923076933E-4</c:v>
                </c:pt>
                <c:pt idx="4">
                  <c:v>1.5611989644970414E-3</c:v>
                </c:pt>
                <c:pt idx="5">
                  <c:v>2.1784171597633135E-3</c:v>
                </c:pt>
                <c:pt idx="6">
                  <c:v>7.6244600591715977E-3</c:v>
                </c:pt>
                <c:pt idx="7">
                  <c:v>7.261390532544378E-5</c:v>
                </c:pt>
                <c:pt idx="8">
                  <c:v>6.535251479289941E-4</c:v>
                </c:pt>
                <c:pt idx="9">
                  <c:v>1.8879615384615387E-3</c:v>
                </c:pt>
                <c:pt idx="10">
                  <c:v>2.5414866863905329E-3</c:v>
                </c:pt>
                <c:pt idx="11">
                  <c:v>4.3205273668639049E-2</c:v>
                </c:pt>
                <c:pt idx="12">
                  <c:v>0.25892043956043953</c:v>
                </c:pt>
                <c:pt idx="13">
                  <c:v>0.98948548323471397</c:v>
                </c:pt>
                <c:pt idx="14">
                  <c:v>2.6141005917159763E-2</c:v>
                </c:pt>
                <c:pt idx="15">
                  <c:v>8.169064349112426E-2</c:v>
                </c:pt>
                <c:pt idx="16">
                  <c:v>0</c:v>
                </c:pt>
                <c:pt idx="17">
                  <c:v>2.9045562130177512E-4</c:v>
                </c:pt>
                <c:pt idx="18">
                  <c:v>5.608559735136659E-2</c:v>
                </c:pt>
                <c:pt idx="19">
                  <c:v>1.5975059171597634E-3</c:v>
                </c:pt>
                <c:pt idx="20">
                  <c:v>2.9E-4</c:v>
                </c:pt>
                <c:pt idx="21">
                  <c:v>0</c:v>
                </c:pt>
                <c:pt idx="22">
                  <c:v>0</c:v>
                </c:pt>
                <c:pt idx="23">
                  <c:v>5.156E-3</c:v>
                </c:pt>
                <c:pt idx="24">
                  <c:v>5.8089999999999999E-3</c:v>
                </c:pt>
                <c:pt idx="25">
                  <c:v>2.9E-4</c:v>
                </c:pt>
                <c:pt idx="26">
                  <c:v>7.6970999999999998E-2</c:v>
                </c:pt>
              </c:numCache>
            </c:numRef>
          </c:val>
          <c:extLst>
            <c:ext xmlns:c16="http://schemas.microsoft.com/office/drawing/2014/chart" uri="{C3380CC4-5D6E-409C-BE32-E72D297353CC}">
              <c16:uniqueId val="{00000000-1A1A-4663-AF76-011C4FE2B1D8}"/>
            </c:ext>
          </c:extLst>
        </c:ser>
        <c:ser>
          <c:idx val="1"/>
          <c:order val="1"/>
          <c:tx>
            <c:strRef>
              <c:f>'\Users\Dan\Desktop\Fall ''15\Lab\Projects\Jordan Lake\Data\Data set\[2 year sites den and BV.xlsx]H cyano den cell L'!$H$3</c:f>
              <c:strCache>
                <c:ptCount val="1"/>
                <c:pt idx="0">
                  <c:v>Cylindrospermopsis</c:v>
                </c:pt>
              </c:strCache>
            </c:strRef>
          </c:tx>
          <c:spPr>
            <a:solidFill>
              <a:schemeClr val="accent2"/>
            </a:solidFill>
            <a:ln w="25400">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L'!$H$4:$H$30</c:f>
              <c:numCache>
                <c:formatCode>General</c:formatCode>
                <c:ptCount val="27"/>
                <c:pt idx="0">
                  <c:v>0.31260300000000002</c:v>
                </c:pt>
                <c:pt idx="1">
                  <c:v>7.6239999999999997E-3</c:v>
                </c:pt>
                <c:pt idx="2">
                  <c:v>1.271E-3</c:v>
                </c:pt>
                <c:pt idx="3">
                  <c:v>0</c:v>
                </c:pt>
                <c:pt idx="4">
                  <c:v>0</c:v>
                </c:pt>
                <c:pt idx="5">
                  <c:v>0</c:v>
                </c:pt>
                <c:pt idx="6">
                  <c:v>0</c:v>
                </c:pt>
                <c:pt idx="7">
                  <c:v>0</c:v>
                </c:pt>
                <c:pt idx="8">
                  <c:v>2.5399999999999999E-4</c:v>
                </c:pt>
                <c:pt idx="9">
                  <c:v>5.0829733727810649E-4</c:v>
                </c:pt>
                <c:pt idx="10">
                  <c:v>3.8122300295857989E-3</c:v>
                </c:pt>
                <c:pt idx="11">
                  <c:v>6.862014053254438E-2</c:v>
                </c:pt>
                <c:pt idx="12">
                  <c:v>2.3236449704142011E-2</c:v>
                </c:pt>
                <c:pt idx="13">
                  <c:v>7.1645719921104536E-2</c:v>
                </c:pt>
                <c:pt idx="14">
                  <c:v>3.0497840236686394E-3</c:v>
                </c:pt>
                <c:pt idx="15">
                  <c:v>1.7790406804733729E-2</c:v>
                </c:pt>
                <c:pt idx="16">
                  <c:v>2.5414866863905324E-4</c:v>
                </c:pt>
                <c:pt idx="17">
                  <c:v>0</c:v>
                </c:pt>
                <c:pt idx="18">
                  <c:v>3.8730000000000001E-3</c:v>
                </c:pt>
                <c:pt idx="19">
                  <c:v>5.0799999999999999E-4</c:v>
                </c:pt>
                <c:pt idx="20">
                  <c:v>0</c:v>
                </c:pt>
                <c:pt idx="21">
                  <c:v>0</c:v>
                </c:pt>
                <c:pt idx="22">
                  <c:v>0</c:v>
                </c:pt>
                <c:pt idx="23">
                  <c:v>0</c:v>
                </c:pt>
                <c:pt idx="24">
                  <c:v>0</c:v>
                </c:pt>
                <c:pt idx="25">
                  <c:v>0</c:v>
                </c:pt>
                <c:pt idx="26">
                  <c:v>0.105726</c:v>
                </c:pt>
              </c:numCache>
            </c:numRef>
          </c:val>
          <c:extLst>
            <c:ext xmlns:c16="http://schemas.microsoft.com/office/drawing/2014/chart" uri="{C3380CC4-5D6E-409C-BE32-E72D297353CC}">
              <c16:uniqueId val="{00000001-1A1A-4663-AF76-011C4FE2B1D8}"/>
            </c:ext>
          </c:extLst>
        </c:ser>
        <c:ser>
          <c:idx val="2"/>
          <c:order val="2"/>
          <c:tx>
            <c:strRef>
              <c:f>'\Users\Dan\Desktop\Fall ''15\Lab\Projects\Jordan Lake\Data\Data set\[2 year sites den and BV.xlsx]H cyano den cell L'!$E$3</c:f>
              <c:strCache>
                <c:ptCount val="1"/>
                <c:pt idx="0">
                  <c:v>Aphanocapsa</c:v>
                </c:pt>
              </c:strCache>
            </c:strRef>
          </c:tx>
          <c:spPr>
            <a:solidFill>
              <a:schemeClr val="accent3"/>
            </a:solidFill>
            <a:ln w="25400">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L'!$E$4:$E$30</c:f>
              <c:numCache>
                <c:formatCode>General</c:formatCode>
                <c:ptCount val="27"/>
                <c:pt idx="0">
                  <c:v>5.8090999999999997E-2</c:v>
                </c:pt>
                <c:pt idx="1">
                  <c:v>0</c:v>
                </c:pt>
                <c:pt idx="2">
                  <c:v>0</c:v>
                </c:pt>
                <c:pt idx="3">
                  <c:v>0</c:v>
                </c:pt>
                <c:pt idx="4">
                  <c:v>0</c:v>
                </c:pt>
                <c:pt idx="5">
                  <c:v>0</c:v>
                </c:pt>
                <c:pt idx="6">
                  <c:v>0</c:v>
                </c:pt>
                <c:pt idx="7">
                  <c:v>0</c:v>
                </c:pt>
                <c:pt idx="8">
                  <c:v>0</c:v>
                </c:pt>
                <c:pt idx="9">
                  <c:v>0</c:v>
                </c:pt>
                <c:pt idx="10">
                  <c:v>0</c:v>
                </c:pt>
                <c:pt idx="11">
                  <c:v>3.2675999999999997E-2</c:v>
                </c:pt>
                <c:pt idx="12">
                  <c:v>8.4647E-2</c:v>
                </c:pt>
                <c:pt idx="13">
                  <c:v>4.8409270216962525E-3</c:v>
                </c:pt>
                <c:pt idx="14">
                  <c:v>1.4522781065088757E-3</c:v>
                </c:pt>
                <c:pt idx="15">
                  <c:v>4.3568343195266269E-3</c:v>
                </c:pt>
                <c:pt idx="16">
                  <c:v>0</c:v>
                </c:pt>
                <c:pt idx="17">
                  <c:v>0</c:v>
                </c:pt>
                <c:pt idx="18">
                  <c:v>0</c:v>
                </c:pt>
                <c:pt idx="19">
                  <c:v>0</c:v>
                </c:pt>
                <c:pt idx="20">
                  <c:v>0</c:v>
                </c:pt>
                <c:pt idx="21">
                  <c:v>0</c:v>
                </c:pt>
                <c:pt idx="22">
                  <c:v>0</c:v>
                </c:pt>
                <c:pt idx="23">
                  <c:v>0</c:v>
                </c:pt>
                <c:pt idx="24">
                  <c:v>5.8100000000000003E-4</c:v>
                </c:pt>
                <c:pt idx="25">
                  <c:v>0</c:v>
                </c:pt>
                <c:pt idx="26">
                  <c:v>3.1949999999999999E-2</c:v>
                </c:pt>
              </c:numCache>
            </c:numRef>
          </c:val>
          <c:extLst>
            <c:ext xmlns:c16="http://schemas.microsoft.com/office/drawing/2014/chart" uri="{C3380CC4-5D6E-409C-BE32-E72D297353CC}">
              <c16:uniqueId val="{00000002-1A1A-4663-AF76-011C4FE2B1D8}"/>
            </c:ext>
          </c:extLst>
        </c:ser>
        <c:ser>
          <c:idx val="3"/>
          <c:order val="3"/>
          <c:tx>
            <c:strRef>
              <c:f>'\Users\Dan\Desktop\Fall ''15\Lab\Projects\Jordan Lake\Data\Data set\[2 year sites den and BV.xlsx]H cyano den cell L'!$G$3</c:f>
              <c:strCache>
                <c:ptCount val="1"/>
                <c:pt idx="0">
                  <c:v>Chroococcus</c:v>
                </c:pt>
              </c:strCache>
            </c:strRef>
          </c:tx>
          <c:spPr>
            <a:solidFill>
              <a:schemeClr val="accent4"/>
            </a:solidFill>
            <a:ln w="25400">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L'!$G$4:$G$30</c:f>
              <c:numCache>
                <c:formatCode>General</c:formatCode>
                <c:ptCount val="27"/>
                <c:pt idx="0">
                  <c:v>2.5415E-2</c:v>
                </c:pt>
                <c:pt idx="1">
                  <c:v>1.4519999999999999E-3</c:v>
                </c:pt>
                <c:pt idx="2">
                  <c:v>8.7100000000000003E-4</c:v>
                </c:pt>
                <c:pt idx="3">
                  <c:v>1.4522781065088756E-4</c:v>
                </c:pt>
                <c:pt idx="4">
                  <c:v>3.6306952662721893E-4</c:v>
                </c:pt>
                <c:pt idx="5">
                  <c:v>1.016594674556213E-3</c:v>
                </c:pt>
                <c:pt idx="6">
                  <c:v>0</c:v>
                </c:pt>
                <c:pt idx="7">
                  <c:v>4.3568343195266273E-4</c:v>
                </c:pt>
                <c:pt idx="8">
                  <c:v>2.1784171597633137E-4</c:v>
                </c:pt>
                <c:pt idx="9">
                  <c:v>8.7136686390532547E-4</c:v>
                </c:pt>
                <c:pt idx="10">
                  <c:v>1.8153476331360946E-4</c:v>
                </c:pt>
                <c:pt idx="11">
                  <c:v>1.1799759615384615E-2</c:v>
                </c:pt>
                <c:pt idx="12">
                  <c:v>8.0912637362637353E-3</c:v>
                </c:pt>
                <c:pt idx="13">
                  <c:v>8.4232130177514797E-2</c:v>
                </c:pt>
                <c:pt idx="14">
                  <c:v>4.5020621301775149E-3</c:v>
                </c:pt>
                <c:pt idx="15">
                  <c:v>1.379664201183432E-2</c:v>
                </c:pt>
                <c:pt idx="16">
                  <c:v>0</c:v>
                </c:pt>
                <c:pt idx="17">
                  <c:v>0</c:v>
                </c:pt>
                <c:pt idx="18">
                  <c:v>2.7700000000000001E-4</c:v>
                </c:pt>
                <c:pt idx="19">
                  <c:v>0</c:v>
                </c:pt>
                <c:pt idx="20">
                  <c:v>0</c:v>
                </c:pt>
                <c:pt idx="21">
                  <c:v>0</c:v>
                </c:pt>
                <c:pt idx="22">
                  <c:v>0</c:v>
                </c:pt>
                <c:pt idx="23">
                  <c:v>2.9E-4</c:v>
                </c:pt>
                <c:pt idx="24">
                  <c:v>0</c:v>
                </c:pt>
                <c:pt idx="25">
                  <c:v>0</c:v>
                </c:pt>
                <c:pt idx="26">
                  <c:v>7.842E-3</c:v>
                </c:pt>
              </c:numCache>
            </c:numRef>
          </c:val>
          <c:extLst>
            <c:ext xmlns:c16="http://schemas.microsoft.com/office/drawing/2014/chart" uri="{C3380CC4-5D6E-409C-BE32-E72D297353CC}">
              <c16:uniqueId val="{00000003-1A1A-4663-AF76-011C4FE2B1D8}"/>
            </c:ext>
          </c:extLst>
        </c:ser>
        <c:ser>
          <c:idx val="4"/>
          <c:order val="4"/>
          <c:tx>
            <c:strRef>
              <c:f>'\Users\Dan\Desktop\Fall ''15\Lab\Projects\Jordan Lake\Data\Data set\[2 year sites den and BV.xlsx]H cyano den cell L'!$B$3</c:f>
              <c:strCache>
                <c:ptCount val="1"/>
                <c:pt idx="0">
                  <c:v>Dolichospermum</c:v>
                </c:pt>
              </c:strCache>
            </c:strRef>
          </c:tx>
          <c:spPr>
            <a:solidFill>
              <a:srgbClr val="FF0000"/>
            </a:solidFill>
            <a:ln w="25400">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L'!$B$4:$B$30</c:f>
              <c:numCache>
                <c:formatCode>General</c:formatCode>
                <c:ptCount val="27"/>
                <c:pt idx="0">
                  <c:v>0</c:v>
                </c:pt>
                <c:pt idx="1">
                  <c:v>0</c:v>
                </c:pt>
                <c:pt idx="2">
                  <c:v>4.3600000000000003E-4</c:v>
                </c:pt>
                <c:pt idx="3">
                  <c:v>0</c:v>
                </c:pt>
                <c:pt idx="4">
                  <c:v>0</c:v>
                </c:pt>
                <c:pt idx="5">
                  <c:v>0</c:v>
                </c:pt>
                <c:pt idx="6">
                  <c:v>0</c:v>
                </c:pt>
                <c:pt idx="7">
                  <c:v>0</c:v>
                </c:pt>
                <c:pt idx="8">
                  <c:v>0</c:v>
                </c:pt>
                <c:pt idx="9">
                  <c:v>0</c:v>
                </c:pt>
                <c:pt idx="10">
                  <c:v>4.3600000000000003E-4</c:v>
                </c:pt>
                <c:pt idx="11">
                  <c:v>4.9922000000000001E-2</c:v>
                </c:pt>
                <c:pt idx="12">
                  <c:v>1.66E-3</c:v>
                </c:pt>
                <c:pt idx="13">
                  <c:v>7.7450000000000001E-3</c:v>
                </c:pt>
                <c:pt idx="14">
                  <c:v>0</c:v>
                </c:pt>
                <c:pt idx="15">
                  <c:v>0</c:v>
                </c:pt>
                <c:pt idx="16">
                  <c:v>0</c:v>
                </c:pt>
                <c:pt idx="17">
                  <c:v>0</c:v>
                </c:pt>
                <c:pt idx="18">
                  <c:v>0</c:v>
                </c:pt>
                <c:pt idx="19">
                  <c:v>0</c:v>
                </c:pt>
                <c:pt idx="20">
                  <c:v>0</c:v>
                </c:pt>
                <c:pt idx="21">
                  <c:v>0</c:v>
                </c:pt>
                <c:pt idx="22">
                  <c:v>0</c:v>
                </c:pt>
                <c:pt idx="23">
                  <c:v>1.8200000000000001E-4</c:v>
                </c:pt>
                <c:pt idx="24">
                  <c:v>8.7100000000000003E-4</c:v>
                </c:pt>
                <c:pt idx="25">
                  <c:v>0</c:v>
                </c:pt>
                <c:pt idx="26">
                  <c:v>1.743E-3</c:v>
                </c:pt>
              </c:numCache>
            </c:numRef>
          </c:val>
          <c:extLst>
            <c:ext xmlns:c16="http://schemas.microsoft.com/office/drawing/2014/chart" uri="{C3380CC4-5D6E-409C-BE32-E72D297353CC}">
              <c16:uniqueId val="{00000004-1A1A-4663-AF76-011C4FE2B1D8}"/>
            </c:ext>
          </c:extLst>
        </c:ser>
        <c:ser>
          <c:idx val="5"/>
          <c:order val="5"/>
          <c:tx>
            <c:strRef>
              <c:f>'\Users\Dan\Desktop\Fall ''15\Lab\Projects\Jordan Lake\Data\Data set\[2 year sites den and BV.xlsx]H cyano den cell L'!$J$3</c:f>
              <c:strCache>
                <c:ptCount val="1"/>
                <c:pt idx="0">
                  <c:v>Microcystis</c:v>
                </c:pt>
              </c:strCache>
            </c:strRef>
          </c:tx>
          <c:spPr>
            <a:solidFill>
              <a:srgbClr val="7030A0"/>
            </a:solidFill>
            <a:ln w="25400">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L'!$J$4:$J$30</c:f>
              <c:numCache>
                <c:formatCode>General</c:formatCode>
                <c:ptCount val="27"/>
                <c:pt idx="0">
                  <c:v>2.5415E-2</c:v>
                </c:pt>
                <c:pt idx="1">
                  <c:v>0</c:v>
                </c:pt>
                <c:pt idx="2">
                  <c:v>0</c:v>
                </c:pt>
                <c:pt idx="3">
                  <c:v>0</c:v>
                </c:pt>
                <c:pt idx="4">
                  <c:v>0</c:v>
                </c:pt>
                <c:pt idx="5">
                  <c:v>0</c:v>
                </c:pt>
                <c:pt idx="6">
                  <c:v>0</c:v>
                </c:pt>
                <c:pt idx="7">
                  <c:v>0</c:v>
                </c:pt>
                <c:pt idx="8">
                  <c:v>3.6299999999999999E-4</c:v>
                </c:pt>
                <c:pt idx="9">
                  <c:v>1.0889999999999999E-3</c:v>
                </c:pt>
                <c:pt idx="10">
                  <c:v>2.7883999999999999E-2</c:v>
                </c:pt>
                <c:pt idx="11">
                  <c:v>9.077E-3</c:v>
                </c:pt>
                <c:pt idx="12">
                  <c:v>4.564302620456466E-2</c:v>
                </c:pt>
                <c:pt idx="13">
                  <c:v>9.681854043392505E-3</c:v>
                </c:pt>
                <c:pt idx="14">
                  <c:v>1.0892085798816568E-2</c:v>
                </c:pt>
                <c:pt idx="15">
                  <c:v>2.614100591715976E-2</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5-1A1A-4663-AF76-011C4FE2B1D8}"/>
            </c:ext>
          </c:extLst>
        </c:ser>
        <c:ser>
          <c:idx val="6"/>
          <c:order val="6"/>
          <c:tx>
            <c:strRef>
              <c:f>'\Users\Dan\Desktop\Fall ''15\Lab\Projects\Jordan Lake\Data\Data set\[2 year sites den and BV.xlsx]H cyano den cell L'!$O$3</c:f>
              <c:strCache>
                <c:ptCount val="1"/>
                <c:pt idx="0">
                  <c:v>Other</c:v>
                </c:pt>
              </c:strCache>
            </c:strRef>
          </c:tx>
          <c:spPr>
            <a:solidFill>
              <a:schemeClr val="accent6"/>
            </a:solidFill>
            <a:ln w="25400">
              <a:noFill/>
            </a:ln>
            <a:effectLst/>
          </c:spPr>
          <c:cat>
            <c:numRef>
              <c:f>'\Users\Dan\Desktop\Fall ''15\Lab\Projects\Jordan Lake\Data\Data set\[2 year sites den and BV.xlsx]H cyano den cell 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BV.xlsx]H cyano den cell L'!$O$4:$O$30</c:f>
              <c:numCache>
                <c:formatCode>General</c:formatCode>
                <c:ptCount val="27"/>
                <c:pt idx="0">
                  <c:v>0</c:v>
                </c:pt>
                <c:pt idx="1">
                  <c:v>0</c:v>
                </c:pt>
                <c:pt idx="2">
                  <c:v>4.3600000000000003E-4</c:v>
                </c:pt>
                <c:pt idx="3">
                  <c:v>0</c:v>
                </c:pt>
                <c:pt idx="4">
                  <c:v>3.6299999999999999E-4</c:v>
                </c:pt>
                <c:pt idx="5">
                  <c:v>0</c:v>
                </c:pt>
                <c:pt idx="6">
                  <c:v>0</c:v>
                </c:pt>
                <c:pt idx="7">
                  <c:v>4.3600000000000003E-4</c:v>
                </c:pt>
                <c:pt idx="8">
                  <c:v>1.4519999999999999E-3</c:v>
                </c:pt>
                <c:pt idx="9">
                  <c:v>0</c:v>
                </c:pt>
                <c:pt idx="10">
                  <c:v>6.1000000000000004E-3</c:v>
                </c:pt>
                <c:pt idx="11">
                  <c:v>1.6337999999999998E-2</c:v>
                </c:pt>
                <c:pt idx="12">
                  <c:v>1.1202999999999999E-2</c:v>
                </c:pt>
                <c:pt idx="13">
                  <c:v>1.4522999999999999E-2</c:v>
                </c:pt>
                <c:pt idx="14">
                  <c:v>0</c:v>
                </c:pt>
                <c:pt idx="15">
                  <c:v>4.9377000000000004E-2</c:v>
                </c:pt>
                <c:pt idx="16">
                  <c:v>0</c:v>
                </c:pt>
                <c:pt idx="17">
                  <c:v>0</c:v>
                </c:pt>
                <c:pt idx="18">
                  <c:v>4.5640000000000003E-3</c:v>
                </c:pt>
                <c:pt idx="19">
                  <c:v>0</c:v>
                </c:pt>
                <c:pt idx="20">
                  <c:v>0</c:v>
                </c:pt>
                <c:pt idx="21">
                  <c:v>2.9E-4</c:v>
                </c:pt>
                <c:pt idx="22">
                  <c:v>1.45E-4</c:v>
                </c:pt>
                <c:pt idx="23">
                  <c:v>1.488E-3</c:v>
                </c:pt>
                <c:pt idx="24">
                  <c:v>0</c:v>
                </c:pt>
                <c:pt idx="25">
                  <c:v>0</c:v>
                </c:pt>
                <c:pt idx="26">
                  <c:v>2.3240000000000001E-3</c:v>
                </c:pt>
              </c:numCache>
            </c:numRef>
          </c:val>
          <c:extLst>
            <c:ext xmlns:c16="http://schemas.microsoft.com/office/drawing/2014/chart" uri="{C3380CC4-5D6E-409C-BE32-E72D297353CC}">
              <c16:uniqueId val="{00000006-1A1A-4663-AF76-011C4FE2B1D8}"/>
            </c:ext>
          </c:extLst>
        </c:ser>
        <c:dLbls>
          <c:showLegendKey val="0"/>
          <c:showVal val="0"/>
          <c:showCatName val="0"/>
          <c:showSerName val="0"/>
          <c:showPercent val="0"/>
          <c:showBubbleSize val="0"/>
        </c:dLbls>
        <c:axId val="319266984"/>
        <c:axId val="319269336"/>
      </c:areaChart>
      <c:dateAx>
        <c:axId val="319266984"/>
        <c:scaling>
          <c:orientation val="minMax"/>
          <c:max val="42717"/>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9269336"/>
        <c:crosses val="autoZero"/>
        <c:auto val="0"/>
        <c:lblOffset val="100"/>
        <c:baseTimeUnit val="days"/>
        <c:majorUnit val="6"/>
        <c:majorTimeUnit val="months"/>
        <c:minorUnit val="3"/>
        <c:minorTimeUnit val="months"/>
      </c:dateAx>
      <c:valAx>
        <c:axId val="319269336"/>
        <c:scaling>
          <c:orientation val="minMax"/>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66984"/>
        <c:crosses val="autoZero"/>
        <c:crossBetween val="midCat"/>
        <c:majorUnit val="0.30000000000000004"/>
        <c:min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'\Users\Dan\Desktop\Fall ''15\Lab\Projects\Jordan Lake\Data\Data set\[2 year sites den and BV.xlsx]F cyano den cell L'!$L$3</c:f>
              <c:strCache>
                <c:ptCount val="1"/>
                <c:pt idx="0">
                  <c:v>Pseudanabaena</c:v>
                </c:pt>
              </c:strCache>
            </c:strRef>
          </c:tx>
          <c:spPr>
            <a:solidFill>
              <a:schemeClr val="accent1"/>
            </a:solidFill>
            <a:ln>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L'!$L$4:$L$28</c:f>
              <c:numCache>
                <c:formatCode>General</c:formatCode>
                <c:ptCount val="25"/>
                <c:pt idx="0">
                  <c:v>0</c:v>
                </c:pt>
                <c:pt idx="1">
                  <c:v>0</c:v>
                </c:pt>
                <c:pt idx="2">
                  <c:v>0</c:v>
                </c:pt>
                <c:pt idx="3">
                  <c:v>3.6310000000000001E-3</c:v>
                </c:pt>
                <c:pt idx="4">
                  <c:v>4.3931412721893498E-3</c:v>
                </c:pt>
                <c:pt idx="5">
                  <c:v>1.3070502958579882E-2</c:v>
                </c:pt>
                <c:pt idx="6">
                  <c:v>1.9605754437869824E-3</c:v>
                </c:pt>
                <c:pt idx="7">
                  <c:v>1.2448098055790366E-3</c:v>
                </c:pt>
                <c:pt idx="8">
                  <c:v>2.8116104142011839E-2</c:v>
                </c:pt>
                <c:pt idx="9">
                  <c:v>9.7698708983324362E-3</c:v>
                </c:pt>
                <c:pt idx="10">
                  <c:v>0</c:v>
                </c:pt>
                <c:pt idx="11">
                  <c:v>1.2586410256410257E-2</c:v>
                </c:pt>
                <c:pt idx="12">
                  <c:v>5.3008150887573963E-2</c:v>
                </c:pt>
                <c:pt idx="13">
                  <c:v>0.52475648915187378</c:v>
                </c:pt>
                <c:pt idx="14">
                  <c:v>0.37904458579881656</c:v>
                </c:pt>
                <c:pt idx="15">
                  <c:v>0.35919678500986191</c:v>
                </c:pt>
                <c:pt idx="16">
                  <c:v>0.13838135672020285</c:v>
                </c:pt>
                <c:pt idx="17">
                  <c:v>6.3537167159763319E-2</c:v>
                </c:pt>
                <c:pt idx="18">
                  <c:v>4.4294482248520709E-3</c:v>
                </c:pt>
                <c:pt idx="19">
                  <c:v>7.2599999999999997E-4</c:v>
                </c:pt>
                <c:pt idx="20">
                  <c:v>2.1800000000000001E-4</c:v>
                </c:pt>
                <c:pt idx="21">
                  <c:v>9.3106999999999995E-2</c:v>
                </c:pt>
                <c:pt idx="22">
                  <c:v>3.9211999999999997E-2</c:v>
                </c:pt>
                <c:pt idx="23">
                  <c:v>3.8815000000000002E-2</c:v>
                </c:pt>
                <c:pt idx="24">
                  <c:v>0.68837999999999999</c:v>
                </c:pt>
              </c:numCache>
            </c:numRef>
          </c:val>
          <c:extLst>
            <c:ext xmlns:c16="http://schemas.microsoft.com/office/drawing/2014/chart" uri="{C3380CC4-5D6E-409C-BE32-E72D297353CC}">
              <c16:uniqueId val="{00000000-766D-4FC4-AFBB-F56F8D0B1A0A}"/>
            </c:ext>
          </c:extLst>
        </c:ser>
        <c:ser>
          <c:idx val="1"/>
          <c:order val="1"/>
          <c:tx>
            <c:strRef>
              <c:f>'\Users\Dan\Desktop\Fall ''15\Lab\Projects\Jordan Lake\Data\Data set\[2 year sites den and BV.xlsx]F cyano den cell L'!$H$3</c:f>
              <c:strCache>
                <c:ptCount val="1"/>
                <c:pt idx="0">
                  <c:v>Cylindrospermopsis</c:v>
                </c:pt>
              </c:strCache>
            </c:strRef>
          </c:tx>
          <c:spPr>
            <a:solidFill>
              <a:schemeClr val="accent2"/>
            </a:solidFill>
            <a:ln w="25400">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L'!$H$4:$H$28</c:f>
              <c:numCache>
                <c:formatCode>General</c:formatCode>
                <c:ptCount val="25"/>
                <c:pt idx="0">
                  <c:v>0.35241899999999998</c:v>
                </c:pt>
                <c:pt idx="1">
                  <c:v>0.13102800000000001</c:v>
                </c:pt>
                <c:pt idx="2">
                  <c:v>2.5399999999999999E-4</c:v>
                </c:pt>
                <c:pt idx="3">
                  <c:v>0</c:v>
                </c:pt>
                <c:pt idx="4">
                  <c:v>5.0799999999999999E-4</c:v>
                </c:pt>
                <c:pt idx="5">
                  <c:v>0</c:v>
                </c:pt>
                <c:pt idx="6">
                  <c:v>7.6244600591715984E-4</c:v>
                </c:pt>
                <c:pt idx="7">
                  <c:v>1.4038688362919133E-2</c:v>
                </c:pt>
                <c:pt idx="8">
                  <c:v>3.2124391715976336E-2</c:v>
                </c:pt>
                <c:pt idx="9">
                  <c:v>5.3602264658418497E-2</c:v>
                </c:pt>
                <c:pt idx="10">
                  <c:v>0.25669015532544376</c:v>
                </c:pt>
                <c:pt idx="11">
                  <c:v>0.52862923076923074</c:v>
                </c:pt>
                <c:pt idx="12">
                  <c:v>1.1981294378698226E-2</c:v>
                </c:pt>
                <c:pt idx="13">
                  <c:v>7.1161627218934917E-2</c:v>
                </c:pt>
                <c:pt idx="14">
                  <c:v>6.438432938856016E-2</c:v>
                </c:pt>
                <c:pt idx="15">
                  <c:v>3.3886489151873769E-2</c:v>
                </c:pt>
                <c:pt idx="16">
                  <c:v>7.4066183431952648E-2</c:v>
                </c:pt>
                <c:pt idx="17">
                  <c:v>1.567250123274162E-2</c:v>
                </c:pt>
                <c:pt idx="18">
                  <c:v>2.7956353550295859E-3</c:v>
                </c:pt>
                <c:pt idx="19">
                  <c:v>0</c:v>
                </c:pt>
                <c:pt idx="20">
                  <c:v>4.3210000000000002E-3</c:v>
                </c:pt>
                <c:pt idx="21">
                  <c:v>2.7109000000000001E-2</c:v>
                </c:pt>
                <c:pt idx="22">
                  <c:v>2.6800999999999998E-2</c:v>
                </c:pt>
                <c:pt idx="23">
                  <c:v>3.6042999999999999E-2</c:v>
                </c:pt>
                <c:pt idx="24">
                  <c:v>0.81666399999999995</c:v>
                </c:pt>
              </c:numCache>
            </c:numRef>
          </c:val>
          <c:extLst>
            <c:ext xmlns:c16="http://schemas.microsoft.com/office/drawing/2014/chart" uri="{C3380CC4-5D6E-409C-BE32-E72D297353CC}">
              <c16:uniqueId val="{00000001-766D-4FC4-AFBB-F56F8D0B1A0A}"/>
            </c:ext>
          </c:extLst>
        </c:ser>
        <c:ser>
          <c:idx val="2"/>
          <c:order val="2"/>
          <c:tx>
            <c:strRef>
              <c:f>'\Users\Dan\Desktop\Fall ''15\Lab\Projects\Jordan Lake\Data\Data set\[2 year sites den and BV.xlsx]F cyano den cell L'!$E$3</c:f>
              <c:strCache>
                <c:ptCount val="1"/>
                <c:pt idx="0">
                  <c:v>Aphanocapsa</c:v>
                </c:pt>
              </c:strCache>
            </c:strRef>
          </c:tx>
          <c:spPr>
            <a:solidFill>
              <a:schemeClr val="accent3"/>
            </a:solidFill>
            <a:ln w="25400">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L'!$E$4:$E$28</c:f>
              <c:numCache>
                <c:formatCode>General</c:formatCode>
                <c:ptCount val="25"/>
                <c:pt idx="0">
                  <c:v>2.9045999999999999E-2</c:v>
                </c:pt>
                <c:pt idx="1">
                  <c:v>2.4205000000000001E-2</c:v>
                </c:pt>
                <c:pt idx="2">
                  <c:v>1.0892000000000001E-2</c:v>
                </c:pt>
                <c:pt idx="3">
                  <c:v>0</c:v>
                </c:pt>
                <c:pt idx="4">
                  <c:v>0</c:v>
                </c:pt>
                <c:pt idx="5">
                  <c:v>0</c:v>
                </c:pt>
                <c:pt idx="6">
                  <c:v>0</c:v>
                </c:pt>
                <c:pt idx="7">
                  <c:v>0</c:v>
                </c:pt>
                <c:pt idx="8">
                  <c:v>4.2696999999999999E-2</c:v>
                </c:pt>
                <c:pt idx="9">
                  <c:v>7.7630866057019896E-2</c:v>
                </c:pt>
                <c:pt idx="10">
                  <c:v>7.6244600591715977E-2</c:v>
                </c:pt>
                <c:pt idx="11">
                  <c:v>0</c:v>
                </c:pt>
                <c:pt idx="12">
                  <c:v>6.5352999999999994E-2</c:v>
                </c:pt>
                <c:pt idx="13">
                  <c:v>0</c:v>
                </c:pt>
                <c:pt idx="14">
                  <c:v>0</c:v>
                </c:pt>
                <c:pt idx="15">
                  <c:v>3.3885999999999999E-2</c:v>
                </c:pt>
                <c:pt idx="16">
                  <c:v>1.7842273879966185E-2</c:v>
                </c:pt>
                <c:pt idx="17">
                  <c:v>9.681854043392505E-3</c:v>
                </c:pt>
                <c:pt idx="18">
                  <c:v>2.9045562130177514E-3</c:v>
                </c:pt>
                <c:pt idx="19">
                  <c:v>0</c:v>
                </c:pt>
                <c:pt idx="20">
                  <c:v>0</c:v>
                </c:pt>
                <c:pt idx="21">
                  <c:v>0.135546</c:v>
                </c:pt>
                <c:pt idx="22">
                  <c:v>2.3765000000000001E-2</c:v>
                </c:pt>
                <c:pt idx="23">
                  <c:v>0</c:v>
                </c:pt>
                <c:pt idx="24">
                  <c:v>3.3885999999999999E-2</c:v>
                </c:pt>
              </c:numCache>
            </c:numRef>
          </c:val>
          <c:extLst>
            <c:ext xmlns:c16="http://schemas.microsoft.com/office/drawing/2014/chart" uri="{C3380CC4-5D6E-409C-BE32-E72D297353CC}">
              <c16:uniqueId val="{00000002-766D-4FC4-AFBB-F56F8D0B1A0A}"/>
            </c:ext>
          </c:extLst>
        </c:ser>
        <c:ser>
          <c:idx val="3"/>
          <c:order val="3"/>
          <c:tx>
            <c:strRef>
              <c:f>'\Users\Dan\Desktop\Fall ''15\Lab\Projects\Jordan Lake\Data\Data set\[2 year sites den and BV.xlsx]F cyano den cell L'!$G$3</c:f>
              <c:strCache>
                <c:ptCount val="1"/>
                <c:pt idx="0">
                  <c:v>Chroococcus</c:v>
                </c:pt>
              </c:strCache>
            </c:strRef>
          </c:tx>
          <c:spPr>
            <a:solidFill>
              <a:schemeClr val="accent4"/>
            </a:solidFill>
            <a:ln w="25400">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L'!$G$4:$G$28</c:f>
              <c:numCache>
                <c:formatCode>General</c:formatCode>
                <c:ptCount val="25"/>
                <c:pt idx="0">
                  <c:v>0.13167300000000001</c:v>
                </c:pt>
                <c:pt idx="1">
                  <c:v>5.9705000000000001E-2</c:v>
                </c:pt>
                <c:pt idx="2">
                  <c:v>0</c:v>
                </c:pt>
                <c:pt idx="3">
                  <c:v>0</c:v>
                </c:pt>
                <c:pt idx="4">
                  <c:v>1.5975059171597634E-3</c:v>
                </c:pt>
                <c:pt idx="5">
                  <c:v>9.6818540433925055E-4</c:v>
                </c:pt>
                <c:pt idx="6">
                  <c:v>0</c:v>
                </c:pt>
                <c:pt idx="7">
                  <c:v>8.2987320371935764E-4</c:v>
                </c:pt>
                <c:pt idx="8">
                  <c:v>1.394186982248521E-3</c:v>
                </c:pt>
                <c:pt idx="9">
                  <c:v>7.3142006455083383E-2</c:v>
                </c:pt>
                <c:pt idx="10">
                  <c:v>3.7759230769230767E-2</c:v>
                </c:pt>
                <c:pt idx="11">
                  <c:v>4.502062130177515E-2</c:v>
                </c:pt>
                <c:pt idx="12">
                  <c:v>0.1285266124260355</c:v>
                </c:pt>
                <c:pt idx="13">
                  <c:v>2.7593284023668639E-2</c:v>
                </c:pt>
                <c:pt idx="14">
                  <c:v>6.2447958579881661E-2</c:v>
                </c:pt>
                <c:pt idx="15">
                  <c:v>5.0829733727810654E-2</c:v>
                </c:pt>
                <c:pt idx="16">
                  <c:v>7.6970739644970407E-2</c:v>
                </c:pt>
                <c:pt idx="17">
                  <c:v>8.7136686390532538E-3</c:v>
                </c:pt>
                <c:pt idx="18">
                  <c:v>1.9605754437869824E-3</c:v>
                </c:pt>
                <c:pt idx="19">
                  <c:v>0</c:v>
                </c:pt>
                <c:pt idx="20">
                  <c:v>1.5250000000000001E-3</c:v>
                </c:pt>
                <c:pt idx="21">
                  <c:v>4.9861999999999997E-2</c:v>
                </c:pt>
                <c:pt idx="22">
                  <c:v>5.7431000000000003E-2</c:v>
                </c:pt>
                <c:pt idx="23">
                  <c:v>0.15077299999999999</c:v>
                </c:pt>
                <c:pt idx="24">
                  <c:v>4.8409999999999998E-3</c:v>
                </c:pt>
              </c:numCache>
            </c:numRef>
          </c:val>
          <c:extLst>
            <c:ext xmlns:c16="http://schemas.microsoft.com/office/drawing/2014/chart" uri="{C3380CC4-5D6E-409C-BE32-E72D297353CC}">
              <c16:uniqueId val="{00000003-766D-4FC4-AFBB-F56F8D0B1A0A}"/>
            </c:ext>
          </c:extLst>
        </c:ser>
        <c:ser>
          <c:idx val="4"/>
          <c:order val="4"/>
          <c:tx>
            <c:strRef>
              <c:f>'\Users\Dan\Desktop\Fall ''15\Lab\Projects\Jordan Lake\Data\Data set\[2 year sites den and BV.xlsx]F cyano den cell L'!$B$3</c:f>
              <c:strCache>
                <c:ptCount val="1"/>
                <c:pt idx="0">
                  <c:v>Dolichospermum</c:v>
                </c:pt>
              </c:strCache>
            </c:strRef>
          </c:tx>
          <c:spPr>
            <a:solidFill>
              <a:srgbClr val="FF0000"/>
            </a:solidFill>
            <a:ln w="25400">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L'!$B$4:$B$28</c:f>
              <c:numCache>
                <c:formatCode>General</c:formatCode>
                <c:ptCount val="25"/>
                <c:pt idx="0">
                  <c:v>7.7450000000000001E-3</c:v>
                </c:pt>
                <c:pt idx="1">
                  <c:v>0</c:v>
                </c:pt>
                <c:pt idx="2">
                  <c:v>0</c:v>
                </c:pt>
                <c:pt idx="3">
                  <c:v>0</c:v>
                </c:pt>
                <c:pt idx="4">
                  <c:v>0</c:v>
                </c:pt>
                <c:pt idx="5">
                  <c:v>0</c:v>
                </c:pt>
                <c:pt idx="6">
                  <c:v>0</c:v>
                </c:pt>
                <c:pt idx="7">
                  <c:v>1.245E-3</c:v>
                </c:pt>
                <c:pt idx="8">
                  <c:v>1.1620000000000001E-3</c:v>
                </c:pt>
                <c:pt idx="9">
                  <c:v>1.5975059171597632E-2</c:v>
                </c:pt>
                <c:pt idx="10">
                  <c:v>0.2614100591715976</c:v>
                </c:pt>
                <c:pt idx="11">
                  <c:v>5.7122938856015784E-2</c:v>
                </c:pt>
                <c:pt idx="12">
                  <c:v>5.5550000000000002E-2</c:v>
                </c:pt>
                <c:pt idx="13">
                  <c:v>8.1327999999999998E-2</c:v>
                </c:pt>
                <c:pt idx="14">
                  <c:v>3.1949999999999999E-2</c:v>
                </c:pt>
                <c:pt idx="15">
                  <c:v>0</c:v>
                </c:pt>
                <c:pt idx="16">
                  <c:v>0</c:v>
                </c:pt>
                <c:pt idx="17">
                  <c:v>0</c:v>
                </c:pt>
                <c:pt idx="18">
                  <c:v>0</c:v>
                </c:pt>
                <c:pt idx="19">
                  <c:v>0</c:v>
                </c:pt>
                <c:pt idx="20">
                  <c:v>0</c:v>
                </c:pt>
                <c:pt idx="21">
                  <c:v>4.84E-4</c:v>
                </c:pt>
                <c:pt idx="22">
                  <c:v>0</c:v>
                </c:pt>
                <c:pt idx="23">
                  <c:v>1.3202999999999999E-2</c:v>
                </c:pt>
                <c:pt idx="24">
                  <c:v>3.0498000000000001E-2</c:v>
                </c:pt>
              </c:numCache>
            </c:numRef>
          </c:val>
          <c:extLst>
            <c:ext xmlns:c16="http://schemas.microsoft.com/office/drawing/2014/chart" uri="{C3380CC4-5D6E-409C-BE32-E72D297353CC}">
              <c16:uniqueId val="{00000004-766D-4FC4-AFBB-F56F8D0B1A0A}"/>
            </c:ext>
          </c:extLst>
        </c:ser>
        <c:ser>
          <c:idx val="5"/>
          <c:order val="5"/>
          <c:tx>
            <c:strRef>
              <c:f>'\Users\Dan\Desktop\Fall ''15\Lab\Projects\Jordan Lake\Data\Data set\[2 year sites den and BV.xlsx]F cyano den cell L'!$J$3</c:f>
              <c:strCache>
                <c:ptCount val="1"/>
                <c:pt idx="0">
                  <c:v>Microcystis</c:v>
                </c:pt>
              </c:strCache>
            </c:strRef>
          </c:tx>
          <c:spPr>
            <a:solidFill>
              <a:srgbClr val="7030A0"/>
            </a:solidFill>
            <a:ln w="25400">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L'!$J$4:$J$28</c:f>
              <c:numCache>
                <c:formatCode>General</c:formatCode>
                <c:ptCount val="25"/>
                <c:pt idx="0">
                  <c:v>0</c:v>
                </c:pt>
                <c:pt idx="1">
                  <c:v>9.6819999999999996E-3</c:v>
                </c:pt>
                <c:pt idx="2">
                  <c:v>1.4519999999999999E-3</c:v>
                </c:pt>
                <c:pt idx="3">
                  <c:v>0</c:v>
                </c:pt>
                <c:pt idx="4">
                  <c:v>0</c:v>
                </c:pt>
                <c:pt idx="5">
                  <c:v>0</c:v>
                </c:pt>
                <c:pt idx="6">
                  <c:v>0</c:v>
                </c:pt>
                <c:pt idx="7">
                  <c:v>2.3512999999999999E-2</c:v>
                </c:pt>
                <c:pt idx="8">
                  <c:v>2.905E-3</c:v>
                </c:pt>
                <c:pt idx="9">
                  <c:v>0</c:v>
                </c:pt>
                <c:pt idx="10">
                  <c:v>0</c:v>
                </c:pt>
                <c:pt idx="11">
                  <c:v>0</c:v>
                </c:pt>
                <c:pt idx="12">
                  <c:v>5.083E-2</c:v>
                </c:pt>
                <c:pt idx="13">
                  <c:v>0</c:v>
                </c:pt>
                <c:pt idx="14">
                  <c:v>4.8409999999999998E-3</c:v>
                </c:pt>
                <c:pt idx="15">
                  <c:v>0</c:v>
                </c:pt>
                <c:pt idx="16">
                  <c:v>0</c:v>
                </c:pt>
                <c:pt idx="17">
                  <c:v>6.0999999999999999E-5</c:v>
                </c:pt>
                <c:pt idx="18">
                  <c:v>1.0889999999999999E-3</c:v>
                </c:pt>
                <c:pt idx="19">
                  <c:v>0</c:v>
                </c:pt>
                <c:pt idx="20">
                  <c:v>5.0829999999999998E-3</c:v>
                </c:pt>
                <c:pt idx="21">
                  <c:v>5.1640000000000002E-3</c:v>
                </c:pt>
                <c:pt idx="22">
                  <c:v>3.1685999999999999E-2</c:v>
                </c:pt>
                <c:pt idx="23">
                  <c:v>0</c:v>
                </c:pt>
                <c:pt idx="24">
                  <c:v>0</c:v>
                </c:pt>
              </c:numCache>
            </c:numRef>
          </c:val>
          <c:extLst>
            <c:ext xmlns:c16="http://schemas.microsoft.com/office/drawing/2014/chart" uri="{C3380CC4-5D6E-409C-BE32-E72D297353CC}">
              <c16:uniqueId val="{00000005-766D-4FC4-AFBB-F56F8D0B1A0A}"/>
            </c:ext>
          </c:extLst>
        </c:ser>
        <c:ser>
          <c:idx val="6"/>
          <c:order val="6"/>
          <c:tx>
            <c:strRef>
              <c:f>'\Users\Dan\Desktop\Fall ''15\Lab\Projects\Jordan Lake\Data\Data set\[2 year sites den and BV.xlsx]F cyano den cell L'!$O$3</c:f>
              <c:strCache>
                <c:ptCount val="1"/>
                <c:pt idx="0">
                  <c:v>Other</c:v>
                </c:pt>
              </c:strCache>
            </c:strRef>
          </c:tx>
          <c:spPr>
            <a:solidFill>
              <a:schemeClr val="accent6"/>
            </a:solidFill>
            <a:ln w="25400">
              <a:noFill/>
            </a:ln>
            <a:effectLst/>
          </c:spPr>
          <c:cat>
            <c:numRef>
              <c:f>'\Users\Dan\Desktop\Fall ''15\Lab\Projects\Jordan Lake\Data\Data set\[2 year sites den and BV.xlsx]F cyano den cell L'!$A$4:$A$28</c:f>
              <c:numCache>
                <c:formatCode>General</c:formatCode>
                <c:ptCount val="25"/>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42289</c:v>
                </c:pt>
                <c:pt idx="17">
                  <c:v>42320</c:v>
                </c:pt>
                <c:pt idx="18">
                  <c:v>42345</c:v>
                </c:pt>
                <c:pt idx="19">
                  <c:v>42396</c:v>
                </c:pt>
                <c:pt idx="20">
                  <c:v>42466</c:v>
                </c:pt>
                <c:pt idx="21">
                  <c:v>42499</c:v>
                </c:pt>
                <c:pt idx="22">
                  <c:v>42514</c:v>
                </c:pt>
                <c:pt idx="23">
                  <c:v>42528</c:v>
                </c:pt>
                <c:pt idx="24">
                  <c:v>42542</c:v>
                </c:pt>
              </c:numCache>
            </c:numRef>
          </c:cat>
          <c:val>
            <c:numRef>
              <c:f>'\Users\Dan\Desktop\Fall ''15\Lab\Projects\Jordan Lake\Data\Data set\[2 year sites den and BV.xlsx]F cyano den cell L'!$O$4:$O$28</c:f>
              <c:numCache>
                <c:formatCode>General</c:formatCode>
                <c:ptCount val="25"/>
                <c:pt idx="0">
                  <c:v>5.9059E-2</c:v>
                </c:pt>
                <c:pt idx="1">
                  <c:v>0</c:v>
                </c:pt>
                <c:pt idx="2">
                  <c:v>0</c:v>
                </c:pt>
                <c:pt idx="3">
                  <c:v>2.1800000000000001E-4</c:v>
                </c:pt>
                <c:pt idx="4">
                  <c:v>1.5467E-2</c:v>
                </c:pt>
                <c:pt idx="5">
                  <c:v>8.4720000000000004E-3</c:v>
                </c:pt>
                <c:pt idx="6">
                  <c:v>0</c:v>
                </c:pt>
                <c:pt idx="7">
                  <c:v>2.2130000000000001E-3</c:v>
                </c:pt>
                <c:pt idx="8">
                  <c:v>4.0090000000000004E-3</c:v>
                </c:pt>
                <c:pt idx="9">
                  <c:v>0.2682753738569123</c:v>
                </c:pt>
                <c:pt idx="10">
                  <c:v>0.28319442307692305</c:v>
                </c:pt>
                <c:pt idx="11">
                  <c:v>1.9364112426035501E-2</c:v>
                </c:pt>
                <c:pt idx="12">
                  <c:v>3.6306999999999999E-2</c:v>
                </c:pt>
                <c:pt idx="13">
                  <c:v>0</c:v>
                </c:pt>
                <c:pt idx="14">
                  <c:v>0</c:v>
                </c:pt>
                <c:pt idx="15">
                  <c:v>0.15490966469428008</c:v>
                </c:pt>
                <c:pt idx="16">
                  <c:v>2.6555942519019438E-2</c:v>
                </c:pt>
                <c:pt idx="17">
                  <c:v>1.8880059171597633E-2</c:v>
                </c:pt>
                <c:pt idx="18">
                  <c:v>9.4399999999999996E-4</c:v>
                </c:pt>
                <c:pt idx="19">
                  <c:v>0</c:v>
                </c:pt>
                <c:pt idx="20">
                  <c:v>0</c:v>
                </c:pt>
                <c:pt idx="21">
                  <c:v>8.7130000000000003E-3</c:v>
                </c:pt>
                <c:pt idx="22">
                  <c:v>3.9610000000000001E-3</c:v>
                </c:pt>
                <c:pt idx="23">
                  <c:v>0</c:v>
                </c:pt>
                <c:pt idx="24">
                  <c:v>0</c:v>
                </c:pt>
              </c:numCache>
            </c:numRef>
          </c:val>
          <c:extLst>
            <c:ext xmlns:c16="http://schemas.microsoft.com/office/drawing/2014/chart" uri="{C3380CC4-5D6E-409C-BE32-E72D297353CC}">
              <c16:uniqueId val="{00000006-766D-4FC4-AFBB-F56F8D0B1A0A}"/>
            </c:ext>
          </c:extLst>
        </c:ser>
        <c:dLbls>
          <c:showLegendKey val="0"/>
          <c:showVal val="0"/>
          <c:showCatName val="0"/>
          <c:showSerName val="0"/>
          <c:showPercent val="0"/>
          <c:showBubbleSize val="0"/>
        </c:dLbls>
        <c:axId val="319273256"/>
        <c:axId val="319271688"/>
      </c:areaChart>
      <c:dateAx>
        <c:axId val="319273256"/>
        <c:scaling>
          <c:orientation val="minMax"/>
          <c:max val="42717"/>
        </c:scaling>
        <c:delete val="0"/>
        <c:axPos val="b"/>
        <c:numFmt formatCode="[$-409]mmm\-yy;@" sourceLinked="0"/>
        <c:majorTickMark val="out"/>
        <c:minorTickMark val="out"/>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71688"/>
        <c:crosses val="autoZero"/>
        <c:auto val="0"/>
        <c:lblOffset val="100"/>
        <c:baseTimeUnit val="days"/>
        <c:majorUnit val="6"/>
        <c:majorTimeUnit val="months"/>
        <c:minorUnit val="3"/>
        <c:minorTimeUnit val="months"/>
      </c:dateAx>
      <c:valAx>
        <c:axId val="319271688"/>
        <c:scaling>
          <c:orientation val="minMax"/>
          <c:max val="1.2"/>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73256"/>
        <c:crosses val="autoZero"/>
        <c:crossBetween val="midCat"/>
        <c:majorUnit val="0.30000000000000004"/>
        <c:minorUnit val="0.1"/>
      </c:valAx>
      <c:spPr>
        <a:noFill/>
        <a:ln w="25400">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'\Users\Dan\Desktop\Fall ''15\Lab\Projects\Jordan Lake\Data\Data set\[2 year sites den and BV.xlsx]I cyano den cell mL'!$L$3</c:f>
              <c:strCache>
                <c:ptCount val="1"/>
                <c:pt idx="0">
                  <c:v>Pseudanabaena</c:v>
                </c:pt>
              </c:strCache>
            </c:strRef>
          </c:tx>
          <c:spPr>
            <a:solidFill>
              <a:schemeClr val="accent1"/>
            </a:solidFill>
            <a:ln>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mL'!$L$4</c:f>
              <c:numCache>
                <c:formatCode>General</c:formatCode>
                <c:ptCount val="1"/>
                <c:pt idx="0">
                  <c:v>0</c:v>
                </c:pt>
              </c:numCache>
            </c:numRef>
          </c:val>
          <c:extLst>
            <c:ext xmlns:c16="http://schemas.microsoft.com/office/drawing/2014/chart" uri="{C3380CC4-5D6E-409C-BE32-E72D297353CC}">
              <c16:uniqueId val="{00000000-F382-4958-B7AE-4E459E783DB4}"/>
            </c:ext>
          </c:extLst>
        </c:ser>
        <c:ser>
          <c:idx val="1"/>
          <c:order val="1"/>
          <c:tx>
            <c:strRef>
              <c:f>'\Users\Dan\Desktop\Fall ''15\Lab\Projects\Jordan Lake\Data\Data set\[2 year sites den and BV.xlsx]I cyano den cell mL'!$H$3</c:f>
              <c:strCache>
                <c:ptCount val="1"/>
                <c:pt idx="0">
                  <c:v>Cylindrospermopsis</c:v>
                </c:pt>
              </c:strCache>
            </c:strRef>
          </c:tx>
          <c:spPr>
            <a:solidFill>
              <a:schemeClr val="accent2"/>
            </a:solidFill>
            <a:ln w="25400">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mL'!$H$4:$H$30</c:f>
              <c:numCache>
                <c:formatCode>General</c:formatCode>
                <c:ptCount val="27"/>
                <c:pt idx="0">
                  <c:v>0.41341499999999998</c:v>
                </c:pt>
                <c:pt idx="1">
                  <c:v>4.0663999999999999E-2</c:v>
                </c:pt>
                <c:pt idx="2">
                  <c:v>6.1000000000000004E-3</c:v>
                </c:pt>
                <c:pt idx="3">
                  <c:v>0</c:v>
                </c:pt>
                <c:pt idx="4">
                  <c:v>0</c:v>
                </c:pt>
                <c:pt idx="5">
                  <c:v>0</c:v>
                </c:pt>
                <c:pt idx="6">
                  <c:v>0</c:v>
                </c:pt>
                <c:pt idx="7">
                  <c:v>0</c:v>
                </c:pt>
                <c:pt idx="8">
                  <c:v>0</c:v>
                </c:pt>
                <c:pt idx="9">
                  <c:v>4.6208848843464222E-4</c:v>
                </c:pt>
                <c:pt idx="10">
                  <c:v>0.11973226166995399</c:v>
                </c:pt>
                <c:pt idx="11">
                  <c:v>0.37952867850098621</c:v>
                </c:pt>
                <c:pt idx="12">
                  <c:v>0.32785178254437863</c:v>
                </c:pt>
                <c:pt idx="13">
                  <c:v>0.29481245562130176</c:v>
                </c:pt>
                <c:pt idx="14">
                  <c:v>0.14994771449704142</c:v>
                </c:pt>
                <c:pt idx="15">
                  <c:v>0.40324922090729787</c:v>
                </c:pt>
                <c:pt idx="16">
                  <c:v>4.7925177514792895E-2</c:v>
                </c:pt>
                <c:pt idx="17">
                  <c:v>8.0626474188941026E-3</c:v>
                </c:pt>
                <c:pt idx="18">
                  <c:v>4.574676035502958E-3</c:v>
                </c:pt>
                <c:pt idx="19">
                  <c:v>1.9823596153846153E-2</c:v>
                </c:pt>
                <c:pt idx="20">
                  <c:v>0</c:v>
                </c:pt>
                <c:pt idx="21">
                  <c:v>0</c:v>
                </c:pt>
                <c:pt idx="22">
                  <c:v>0</c:v>
                </c:pt>
                <c:pt idx="23">
                  <c:v>8.1327999999999998E-2</c:v>
                </c:pt>
                <c:pt idx="24">
                  <c:v>2.0331999999999999E-2</c:v>
                </c:pt>
                <c:pt idx="25">
                  <c:v>1.6846E-2</c:v>
                </c:pt>
                <c:pt idx="26">
                  <c:v>0.41680400000000001</c:v>
                </c:pt>
              </c:numCache>
            </c:numRef>
          </c:val>
          <c:extLst>
            <c:ext xmlns:c16="http://schemas.microsoft.com/office/drawing/2014/chart" uri="{C3380CC4-5D6E-409C-BE32-E72D297353CC}">
              <c16:uniqueId val="{00000001-F382-4958-B7AE-4E459E783DB4}"/>
            </c:ext>
          </c:extLst>
        </c:ser>
        <c:ser>
          <c:idx val="2"/>
          <c:order val="2"/>
          <c:tx>
            <c:strRef>
              <c:f>'\Users\Dan\Desktop\Fall ''15\Lab\Projects\Jordan Lake\Data\Data set\[2 year sites den and BV.xlsx]I cyano den cell mL'!$E$3</c:f>
              <c:strCache>
                <c:ptCount val="1"/>
                <c:pt idx="0">
                  <c:v>Aphanocapsa</c:v>
                </c:pt>
              </c:strCache>
            </c:strRef>
          </c:tx>
          <c:spPr>
            <a:solidFill>
              <a:schemeClr val="accent3"/>
            </a:solidFill>
            <a:ln w="25400">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mL'!$E$4:$E$30</c:f>
              <c:numCache>
                <c:formatCode>General</c:formatCode>
                <c:ptCount val="27"/>
                <c:pt idx="0">
                  <c:v>0</c:v>
                </c:pt>
                <c:pt idx="1">
                  <c:v>0</c:v>
                </c:pt>
                <c:pt idx="2">
                  <c:v>0</c:v>
                </c:pt>
                <c:pt idx="3">
                  <c:v>0</c:v>
                </c:pt>
                <c:pt idx="4">
                  <c:v>0</c:v>
                </c:pt>
                <c:pt idx="5">
                  <c:v>0</c:v>
                </c:pt>
                <c:pt idx="6">
                  <c:v>0</c:v>
                </c:pt>
                <c:pt idx="7">
                  <c:v>0</c:v>
                </c:pt>
                <c:pt idx="8">
                  <c:v>1.3579000000000001E-2</c:v>
                </c:pt>
                <c:pt idx="9">
                  <c:v>7.4264221355567497E-2</c:v>
                </c:pt>
                <c:pt idx="10">
                  <c:v>0.13183457922419464</c:v>
                </c:pt>
                <c:pt idx="11">
                  <c:v>0.17572565088757397</c:v>
                </c:pt>
                <c:pt idx="12">
                  <c:v>5.0829733727810647E-2</c:v>
                </c:pt>
                <c:pt idx="13">
                  <c:v>2.9045562130177519E-2</c:v>
                </c:pt>
                <c:pt idx="14">
                  <c:v>1.4522781065088758E-2</c:v>
                </c:pt>
                <c:pt idx="15">
                  <c:v>2.9045562130177519E-2</c:v>
                </c:pt>
                <c:pt idx="16">
                  <c:v>1.1410756551141165E-2</c:v>
                </c:pt>
                <c:pt idx="17">
                  <c:v>0</c:v>
                </c:pt>
                <c:pt idx="18">
                  <c:v>0</c:v>
                </c:pt>
                <c:pt idx="19">
                  <c:v>1.0166E-2</c:v>
                </c:pt>
                <c:pt idx="20">
                  <c:v>0</c:v>
                </c:pt>
                <c:pt idx="21">
                  <c:v>0</c:v>
                </c:pt>
                <c:pt idx="22">
                  <c:v>0</c:v>
                </c:pt>
                <c:pt idx="23">
                  <c:v>8.9370000000000005E-3</c:v>
                </c:pt>
                <c:pt idx="24">
                  <c:v>2.6624999999999999E-2</c:v>
                </c:pt>
                <c:pt idx="25">
                  <c:v>7.0540000000000004E-3</c:v>
                </c:pt>
                <c:pt idx="26">
                  <c:v>1.9363999999999999E-2</c:v>
                </c:pt>
              </c:numCache>
            </c:numRef>
          </c:val>
          <c:extLst>
            <c:ext xmlns:c16="http://schemas.microsoft.com/office/drawing/2014/chart" uri="{C3380CC4-5D6E-409C-BE32-E72D297353CC}">
              <c16:uniqueId val="{00000002-F382-4958-B7AE-4E459E783DB4}"/>
            </c:ext>
          </c:extLst>
        </c:ser>
        <c:ser>
          <c:idx val="3"/>
          <c:order val="3"/>
          <c:tx>
            <c:strRef>
              <c:f>'\Users\Dan\Desktop\Fall ''15\Lab\Projects\Jordan Lake\Data\Data set\[2 year sites den and BV.xlsx]I cyano den cell mL'!$G$3</c:f>
              <c:strCache>
                <c:ptCount val="1"/>
                <c:pt idx="0">
                  <c:v>Chroococcus</c:v>
                </c:pt>
              </c:strCache>
            </c:strRef>
          </c:tx>
          <c:spPr>
            <a:solidFill>
              <a:schemeClr val="accent4"/>
            </a:solidFill>
            <a:ln w="25400">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mL'!$G$4:$G$30</c:f>
              <c:numCache>
                <c:formatCode>General</c:formatCode>
                <c:ptCount val="27"/>
                <c:pt idx="0">
                  <c:v>7.4550000000000005E-2</c:v>
                </c:pt>
                <c:pt idx="1">
                  <c:v>1.1860000000000001E-2</c:v>
                </c:pt>
                <c:pt idx="2">
                  <c:v>8.7100000000000003E-4</c:v>
                </c:pt>
                <c:pt idx="3">
                  <c:v>1.4522781065088756E-4</c:v>
                </c:pt>
                <c:pt idx="4">
                  <c:v>6.535251479289941E-4</c:v>
                </c:pt>
                <c:pt idx="5">
                  <c:v>1.016594674556213E-3</c:v>
                </c:pt>
                <c:pt idx="6">
                  <c:v>2.5414866863905324E-4</c:v>
                </c:pt>
                <c:pt idx="7">
                  <c:v>7.4475800333788494E-5</c:v>
                </c:pt>
                <c:pt idx="8">
                  <c:v>2.9045562130177512E-4</c:v>
                </c:pt>
                <c:pt idx="9">
                  <c:v>3.5580813609467458E-2</c:v>
                </c:pt>
                <c:pt idx="10">
                  <c:v>0.18508477646285343</c:v>
                </c:pt>
                <c:pt idx="11">
                  <c:v>5.0345641025641027E-2</c:v>
                </c:pt>
                <c:pt idx="12">
                  <c:v>0.26104698964497042</c:v>
                </c:pt>
                <c:pt idx="13">
                  <c:v>4.1631972386587772E-2</c:v>
                </c:pt>
                <c:pt idx="14">
                  <c:v>6.7530931952662729E-2</c:v>
                </c:pt>
                <c:pt idx="15">
                  <c:v>0.1878279684418146</c:v>
                </c:pt>
                <c:pt idx="16">
                  <c:v>1.3900376162299237E-2</c:v>
                </c:pt>
                <c:pt idx="17">
                  <c:v>1.2018853295245866E-3</c:v>
                </c:pt>
                <c:pt idx="18">
                  <c:v>0</c:v>
                </c:pt>
                <c:pt idx="19">
                  <c:v>1.1620000000000001E-3</c:v>
                </c:pt>
                <c:pt idx="20">
                  <c:v>0</c:v>
                </c:pt>
                <c:pt idx="21">
                  <c:v>0</c:v>
                </c:pt>
                <c:pt idx="22">
                  <c:v>1.1980000000000001E-3</c:v>
                </c:pt>
                <c:pt idx="23">
                  <c:v>7.038E-3</c:v>
                </c:pt>
                <c:pt idx="24">
                  <c:v>2.2672000000000001E-2</c:v>
                </c:pt>
                <c:pt idx="25">
                  <c:v>4.6470000000000001E-3</c:v>
                </c:pt>
                <c:pt idx="26">
                  <c:v>2.5656999999999999E-2</c:v>
                </c:pt>
              </c:numCache>
            </c:numRef>
          </c:val>
          <c:extLst>
            <c:ext xmlns:c16="http://schemas.microsoft.com/office/drawing/2014/chart" uri="{C3380CC4-5D6E-409C-BE32-E72D297353CC}">
              <c16:uniqueId val="{00000003-F382-4958-B7AE-4E459E783DB4}"/>
            </c:ext>
          </c:extLst>
        </c:ser>
        <c:ser>
          <c:idx val="4"/>
          <c:order val="4"/>
          <c:tx>
            <c:strRef>
              <c:f>'\Users\Dan\Desktop\Fall ''15\Lab\Projects\Jordan Lake\Data\Data set\[2 year sites den and BV.xlsx]I cyano den cell mL'!$B$3</c:f>
              <c:strCache>
                <c:ptCount val="1"/>
                <c:pt idx="0">
                  <c:v>Dolichospermum</c:v>
                </c:pt>
              </c:strCache>
            </c:strRef>
          </c:tx>
          <c:spPr>
            <a:solidFill>
              <a:srgbClr val="FF0000"/>
            </a:solidFill>
            <a:ln w="25400">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mL'!$B$4:$B$30</c:f>
              <c:numCache>
                <c:formatCode>General</c:formatCode>
                <c:ptCount val="27"/>
                <c:pt idx="0">
                  <c:v>0</c:v>
                </c:pt>
                <c:pt idx="1">
                  <c:v>0</c:v>
                </c:pt>
                <c:pt idx="2">
                  <c:v>0</c:v>
                </c:pt>
                <c:pt idx="3">
                  <c:v>0</c:v>
                </c:pt>
                <c:pt idx="4">
                  <c:v>0</c:v>
                </c:pt>
                <c:pt idx="5">
                  <c:v>0</c:v>
                </c:pt>
                <c:pt idx="6">
                  <c:v>0</c:v>
                </c:pt>
                <c:pt idx="7">
                  <c:v>0</c:v>
                </c:pt>
                <c:pt idx="8">
                  <c:v>0</c:v>
                </c:pt>
                <c:pt idx="9">
                  <c:v>0</c:v>
                </c:pt>
                <c:pt idx="10">
                  <c:v>1.614E-3</c:v>
                </c:pt>
                <c:pt idx="11">
                  <c:v>0.11715</c:v>
                </c:pt>
                <c:pt idx="12">
                  <c:v>0</c:v>
                </c:pt>
                <c:pt idx="13">
                  <c:v>5.17979191321499E-2</c:v>
                </c:pt>
                <c:pt idx="14">
                  <c:v>2.9045562130177514E-3</c:v>
                </c:pt>
                <c:pt idx="15">
                  <c:v>1.8395522682445761E-2</c:v>
                </c:pt>
                <c:pt idx="16">
                  <c:v>4.2531001690617066E-3</c:v>
                </c:pt>
                <c:pt idx="17">
                  <c:v>1.4522781065088757E-3</c:v>
                </c:pt>
                <c:pt idx="18">
                  <c:v>0</c:v>
                </c:pt>
                <c:pt idx="19">
                  <c:v>0</c:v>
                </c:pt>
                <c:pt idx="20">
                  <c:v>2.9E-4</c:v>
                </c:pt>
                <c:pt idx="21">
                  <c:v>0</c:v>
                </c:pt>
                <c:pt idx="22">
                  <c:v>0</c:v>
                </c:pt>
                <c:pt idx="23">
                  <c:v>7.8200000000000003E-4</c:v>
                </c:pt>
                <c:pt idx="24">
                  <c:v>1.291E-3</c:v>
                </c:pt>
                <c:pt idx="25">
                  <c:v>0</c:v>
                </c:pt>
                <c:pt idx="26">
                  <c:v>0</c:v>
                </c:pt>
              </c:numCache>
            </c:numRef>
          </c:val>
          <c:extLst>
            <c:ext xmlns:c16="http://schemas.microsoft.com/office/drawing/2014/chart" uri="{C3380CC4-5D6E-409C-BE32-E72D297353CC}">
              <c16:uniqueId val="{00000004-F382-4958-B7AE-4E459E783DB4}"/>
            </c:ext>
          </c:extLst>
        </c:ser>
        <c:ser>
          <c:idx val="5"/>
          <c:order val="5"/>
          <c:tx>
            <c:strRef>
              <c:f>'\Users\Dan\Desktop\Fall ''15\Lab\Projects\Jordan Lake\Data\Data set\[2 year sites den and BV.xlsx]I cyano den cell mL'!$J$3</c:f>
              <c:strCache>
                <c:ptCount val="1"/>
                <c:pt idx="0">
                  <c:v>Microcystis</c:v>
                </c:pt>
              </c:strCache>
            </c:strRef>
          </c:tx>
          <c:spPr>
            <a:solidFill>
              <a:srgbClr val="7030A0"/>
            </a:solidFill>
            <a:ln w="25400">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mL'!$J$4:$J$30</c:f>
              <c:numCache>
                <c:formatCode>General</c:formatCode>
                <c:ptCount val="27"/>
                <c:pt idx="0">
                  <c:v>0</c:v>
                </c:pt>
                <c:pt idx="1">
                  <c:v>2.8239E-2</c:v>
                </c:pt>
                <c:pt idx="2">
                  <c:v>0</c:v>
                </c:pt>
                <c:pt idx="3">
                  <c:v>0</c:v>
                </c:pt>
                <c:pt idx="4">
                  <c:v>0</c:v>
                </c:pt>
                <c:pt idx="5">
                  <c:v>0</c:v>
                </c:pt>
                <c:pt idx="6">
                  <c:v>0</c:v>
                </c:pt>
                <c:pt idx="7">
                  <c:v>3.7239999999999999E-3</c:v>
                </c:pt>
                <c:pt idx="8">
                  <c:v>1.3106809911242604E-2</c:v>
                </c:pt>
                <c:pt idx="9">
                  <c:v>2.6405056481979554E-3</c:v>
                </c:pt>
                <c:pt idx="10">
                  <c:v>1.2909138724523341E-2</c:v>
                </c:pt>
                <c:pt idx="11">
                  <c:v>6.2932051282051288E-2</c:v>
                </c:pt>
                <c:pt idx="12">
                  <c:v>0</c:v>
                </c:pt>
                <c:pt idx="13">
                  <c:v>0</c:v>
                </c:pt>
                <c:pt idx="14">
                  <c:v>0</c:v>
                </c:pt>
                <c:pt idx="15">
                  <c:v>1.9363999999999999E-2</c:v>
                </c:pt>
                <c:pt idx="16">
                  <c:v>0</c:v>
                </c:pt>
                <c:pt idx="17">
                  <c:v>2.003E-3</c:v>
                </c:pt>
                <c:pt idx="18">
                  <c:v>0</c:v>
                </c:pt>
                <c:pt idx="19">
                  <c:v>4.3569999999999998E-3</c:v>
                </c:pt>
                <c:pt idx="20">
                  <c:v>1.2707E-2</c:v>
                </c:pt>
                <c:pt idx="21">
                  <c:v>0</c:v>
                </c:pt>
                <c:pt idx="22">
                  <c:v>0</c:v>
                </c:pt>
                <c:pt idx="23">
                  <c:v>1.7651E-2</c:v>
                </c:pt>
                <c:pt idx="24">
                  <c:v>6.2447999999999997E-2</c:v>
                </c:pt>
                <c:pt idx="25">
                  <c:v>6.6389999999999999E-3</c:v>
                </c:pt>
                <c:pt idx="26">
                  <c:v>0</c:v>
                </c:pt>
              </c:numCache>
            </c:numRef>
          </c:val>
          <c:extLst>
            <c:ext xmlns:c16="http://schemas.microsoft.com/office/drawing/2014/chart" uri="{C3380CC4-5D6E-409C-BE32-E72D297353CC}">
              <c16:uniqueId val="{00000005-F382-4958-B7AE-4E459E783DB4}"/>
            </c:ext>
          </c:extLst>
        </c:ser>
        <c:ser>
          <c:idx val="6"/>
          <c:order val="6"/>
          <c:tx>
            <c:strRef>
              <c:f>'\Users\Dan\Desktop\Fall ''15\Lab\Projects\Jordan Lake\Data\Data set\[2 year sites den and BV.xlsx]I cyano den cell mL'!$O$3</c:f>
              <c:strCache>
                <c:ptCount val="1"/>
                <c:pt idx="0">
                  <c:v>Other</c:v>
                </c:pt>
              </c:strCache>
            </c:strRef>
          </c:tx>
          <c:spPr>
            <a:solidFill>
              <a:schemeClr val="accent6"/>
            </a:solidFill>
            <a:ln w="25400">
              <a:noFill/>
            </a:ln>
            <a:effectLst/>
          </c:spPr>
          <c:cat>
            <c:numRef>
              <c:f>'\Users\Dan\Desktop\Fall ''15\Lab\Projects\Jordan Lake\Data\Data set\[2 year sites den and BV.xlsx]I cyano den cell mL'!$A$4:$A$30</c:f>
              <c:numCache>
                <c:formatCode>General</c:formatCode>
                <c:ptCount val="27"/>
                <c:pt idx="0">
                  <c:v>41920</c:v>
                </c:pt>
                <c:pt idx="1">
                  <c:v>41968</c:v>
                </c:pt>
                <c:pt idx="2">
                  <c:v>42003</c:v>
                </c:pt>
                <c:pt idx="3">
                  <c:v>42031</c:v>
                </c:pt>
                <c:pt idx="4">
                  <c:v>42046</c:v>
                </c:pt>
                <c:pt idx="5">
                  <c:v>42087</c:v>
                </c:pt>
                <c:pt idx="6">
                  <c:v>42116</c:v>
                </c:pt>
                <c:pt idx="7">
                  <c:v>42130</c:v>
                </c:pt>
                <c:pt idx="8">
                  <c:v>42144</c:v>
                </c:pt>
                <c:pt idx="9">
                  <c:v>42165</c:v>
                </c:pt>
                <c:pt idx="10">
                  <c:v>42177</c:v>
                </c:pt>
                <c:pt idx="11">
                  <c:v>42192</c:v>
                </c:pt>
                <c:pt idx="12">
                  <c:v>42208</c:v>
                </c:pt>
                <c:pt idx="13">
                  <c:v>42222</c:v>
                </c:pt>
                <c:pt idx="14">
                  <c:v>42240</c:v>
                </c:pt>
                <c:pt idx="15">
                  <c:v>42256</c:v>
                </c:pt>
                <c:pt idx="16">
                  <c:v>42271</c:v>
                </c:pt>
                <c:pt idx="17">
                  <c:v>42289</c:v>
                </c:pt>
                <c:pt idx="18">
                  <c:v>42320</c:v>
                </c:pt>
                <c:pt idx="19">
                  <c:v>42345</c:v>
                </c:pt>
                <c:pt idx="20">
                  <c:v>42396</c:v>
                </c:pt>
                <c:pt idx="21">
                  <c:v>42432</c:v>
                </c:pt>
                <c:pt idx="22">
                  <c:v>42466</c:v>
                </c:pt>
                <c:pt idx="23">
                  <c:v>42499</c:v>
                </c:pt>
                <c:pt idx="24">
                  <c:v>42514</c:v>
                </c:pt>
                <c:pt idx="25">
                  <c:v>42528</c:v>
                </c:pt>
                <c:pt idx="26">
                  <c:v>42542</c:v>
                </c:pt>
              </c:numCache>
            </c:numRef>
          </c:cat>
          <c:val>
            <c:numRef>
              <c:f>'\Users\Dan\Desktop\Fall ''15\Lab\Projects\Jordan Lake\Data\Data set\[2 year sites den and BV.xlsx]I cyano den cell mL'!$O$4:$O$30</c:f>
              <c:numCache>
                <c:formatCode>General</c:formatCode>
                <c:ptCount val="27"/>
                <c:pt idx="0">
                  <c:v>0</c:v>
                </c:pt>
                <c:pt idx="1">
                  <c:v>5.6480000000000002E-3</c:v>
                </c:pt>
                <c:pt idx="2">
                  <c:v>4.3600000000000003E-4</c:v>
                </c:pt>
                <c:pt idx="3">
                  <c:v>0</c:v>
                </c:pt>
                <c:pt idx="4">
                  <c:v>0</c:v>
                </c:pt>
                <c:pt idx="5">
                  <c:v>0</c:v>
                </c:pt>
                <c:pt idx="6">
                  <c:v>0</c:v>
                </c:pt>
                <c:pt idx="7">
                  <c:v>0</c:v>
                </c:pt>
                <c:pt idx="8">
                  <c:v>5.0799999999999999E-4</c:v>
                </c:pt>
                <c:pt idx="9">
                  <c:v>2.5877000000000001E-2</c:v>
                </c:pt>
                <c:pt idx="10">
                  <c:v>0.12134590401051941</c:v>
                </c:pt>
                <c:pt idx="11">
                  <c:v>5.8091124260355037E-3</c:v>
                </c:pt>
                <c:pt idx="12">
                  <c:v>6.535E-3</c:v>
                </c:pt>
                <c:pt idx="13">
                  <c:v>0</c:v>
                </c:pt>
                <c:pt idx="14">
                  <c:v>2.5052000000000001E-2</c:v>
                </c:pt>
                <c:pt idx="15">
                  <c:v>9.6819999999999996E-3</c:v>
                </c:pt>
                <c:pt idx="16">
                  <c:v>1.1410000000000001E-3</c:v>
                </c:pt>
                <c:pt idx="17">
                  <c:v>0</c:v>
                </c:pt>
                <c:pt idx="18">
                  <c:v>1.4519999999999999E-3</c:v>
                </c:pt>
                <c:pt idx="19">
                  <c:v>3.6299999999999999E-4</c:v>
                </c:pt>
                <c:pt idx="20">
                  <c:v>4.7200000000000002E-3</c:v>
                </c:pt>
                <c:pt idx="21">
                  <c:v>0</c:v>
                </c:pt>
                <c:pt idx="22">
                  <c:v>2.1779999999999998E-3</c:v>
                </c:pt>
                <c:pt idx="23">
                  <c:v>1.0725E-2</c:v>
                </c:pt>
                <c:pt idx="24">
                  <c:v>1.5007E-2</c:v>
                </c:pt>
                <c:pt idx="25">
                  <c:v>0</c:v>
                </c:pt>
                <c:pt idx="26">
                  <c:v>1.3429999999999999E-2</c:v>
                </c:pt>
              </c:numCache>
            </c:numRef>
          </c:val>
          <c:extLst>
            <c:ext xmlns:c16="http://schemas.microsoft.com/office/drawing/2014/chart" uri="{C3380CC4-5D6E-409C-BE32-E72D297353CC}">
              <c16:uniqueId val="{00000006-F382-4958-B7AE-4E459E783DB4}"/>
            </c:ext>
          </c:extLst>
        </c:ser>
        <c:dLbls>
          <c:showLegendKey val="0"/>
          <c:showVal val="0"/>
          <c:showCatName val="0"/>
          <c:showSerName val="0"/>
          <c:showPercent val="0"/>
          <c:showBubbleSize val="0"/>
        </c:dLbls>
        <c:axId val="319268552"/>
        <c:axId val="319269728"/>
      </c:areaChart>
      <c:dateAx>
        <c:axId val="319268552"/>
        <c:scaling>
          <c:orientation val="minMax"/>
          <c:max val="42717"/>
        </c:scaling>
        <c:delete val="0"/>
        <c:axPos val="b"/>
        <c:numFmt formatCode="[$-409]mmm\-yy;@" sourceLinked="0"/>
        <c:majorTickMark val="out"/>
        <c:minorTickMark val="out"/>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69728"/>
        <c:crosses val="autoZero"/>
        <c:auto val="0"/>
        <c:lblOffset val="100"/>
        <c:baseTimeUnit val="days"/>
        <c:majorUnit val="6"/>
        <c:majorTimeUnit val="months"/>
        <c:minorUnit val="3"/>
        <c:minorTimeUnit val="months"/>
      </c:dateAx>
      <c:valAx>
        <c:axId val="319269728"/>
        <c:scaling>
          <c:orientation val="minMax"/>
          <c:max val="1.2"/>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19268552"/>
        <c:crosses val="autoZero"/>
        <c:crossBetween val="midCat"/>
        <c:majorUnit val="0.30000000000000004"/>
        <c:min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MCY</c:v>
          </c:tx>
          <c:spPr>
            <a:pattFill prst="pct10">
              <a:fgClr>
                <a:schemeClr val="tx1"/>
              </a:fgClr>
              <a:bgClr>
                <a:schemeClr val="bg1"/>
              </a:bgClr>
            </a:pattFill>
            <a:ln w="12700">
              <a:solidFill>
                <a:schemeClr val="tx1"/>
              </a:solidFill>
            </a:ln>
            <a:effectLst/>
          </c:spPr>
          <c:invertIfNegative val="0"/>
          <c:errBars>
            <c:errBarType val="both"/>
            <c:errValType val="cust"/>
            <c:noEndCap val="0"/>
            <c:plus>
              <c:numRef>
                <c:f>'\Users\Dan\Desktop\Fall ''15\Lab\Projects\Jordan Lake\Runs\[Seasonal toxin graph.xlsx]SPATT'!$E$3:$E$6</c:f>
                <c:numCache>
                  <c:formatCode>General</c:formatCode>
                  <c:ptCount val="4"/>
                  <c:pt idx="0">
                    <c:v>84.63929004460077</c:v>
                  </c:pt>
                  <c:pt idx="1">
                    <c:v>7.793341738849179</c:v>
                  </c:pt>
                  <c:pt idx="2">
                    <c:v>9.4605502364122884</c:v>
                  </c:pt>
                  <c:pt idx="3">
                    <c:v>15.360856427817419</c:v>
                  </c:pt>
                </c:numCache>
              </c:numRef>
            </c:plus>
            <c:minus>
              <c:numRef>
                <c:f>'\Users\Dan\Desktop\Fall ''15\Lab\Projects\Jordan Lake\Runs\[Seasonal toxin graph.xlsx]SPATT'!$E$3:$E$6</c:f>
                <c:numCache>
                  <c:formatCode>General</c:formatCode>
                  <c:ptCount val="4"/>
                  <c:pt idx="0">
                    <c:v>84.63929004460077</c:v>
                  </c:pt>
                  <c:pt idx="1">
                    <c:v>7.793341738849179</c:v>
                  </c:pt>
                  <c:pt idx="2">
                    <c:v>9.4605502364122884</c:v>
                  </c:pt>
                  <c:pt idx="3">
                    <c:v>15.360856427817419</c:v>
                  </c:pt>
                </c:numCache>
              </c:numRef>
            </c:minus>
            <c:spPr>
              <a:noFill/>
              <a:ln w="9525" cap="flat" cmpd="sng" algn="ctr">
                <a:solidFill>
                  <a:schemeClr val="tx1">
                    <a:lumMod val="65000"/>
                    <a:lumOff val="35000"/>
                  </a:schemeClr>
                </a:solidFill>
                <a:round/>
              </a:ln>
              <a:effectLst/>
            </c:spPr>
          </c:errBars>
          <c:cat>
            <c:strRef>
              <c:f>'\Users\Dan\Desktop\Fall ''15\Lab\Projects\Jordan Lake\Runs\[Seasonal toxin graph.xlsx]SPATT'!$A$3:$A$6</c:f>
              <c:strCache>
                <c:ptCount val="4"/>
                <c:pt idx="0">
                  <c:v>Spring</c:v>
                </c:pt>
                <c:pt idx="1">
                  <c:v>Summer</c:v>
                </c:pt>
                <c:pt idx="2">
                  <c:v>Fall</c:v>
                </c:pt>
                <c:pt idx="3">
                  <c:v>Winter</c:v>
                </c:pt>
              </c:strCache>
            </c:strRef>
          </c:cat>
          <c:val>
            <c:numRef>
              <c:f>'\Users\Dan\Desktop\Fall ''15\Lab\Projects\Jordan Lake\Runs\[Seasonal toxin graph.xlsx]SPATT'!$B$3:$B$6</c:f>
              <c:numCache>
                <c:formatCode>General</c:formatCode>
                <c:ptCount val="4"/>
                <c:pt idx="0">
                  <c:v>93.96993021566918</c:v>
                </c:pt>
                <c:pt idx="1">
                  <c:v>31.881691046552199</c:v>
                </c:pt>
                <c:pt idx="2">
                  <c:v>18.562939488869315</c:v>
                </c:pt>
                <c:pt idx="3">
                  <c:v>18.932139716367171</c:v>
                </c:pt>
              </c:numCache>
            </c:numRef>
          </c:val>
          <c:extLst>
            <c:ext xmlns:c16="http://schemas.microsoft.com/office/drawing/2014/chart" uri="{C3380CC4-5D6E-409C-BE32-E72D297353CC}">
              <c16:uniqueId val="{00000000-158D-495E-B27F-CB528F221D82}"/>
            </c:ext>
          </c:extLst>
        </c:ser>
        <c:ser>
          <c:idx val="1"/>
          <c:order val="1"/>
          <c:tx>
            <c:v>ANA</c:v>
          </c:tx>
          <c:spPr>
            <a:pattFill prst="ltUpDiag">
              <a:fgClr>
                <a:schemeClr val="tx1"/>
              </a:fgClr>
              <a:bgClr>
                <a:schemeClr val="bg1"/>
              </a:bgClr>
            </a:pattFill>
            <a:ln w="12700">
              <a:solidFill>
                <a:schemeClr val="tx1"/>
              </a:solidFill>
            </a:ln>
            <a:effectLst/>
          </c:spPr>
          <c:invertIfNegative val="0"/>
          <c:errBars>
            <c:errBarType val="both"/>
            <c:errValType val="cust"/>
            <c:noEndCap val="0"/>
            <c:plus>
              <c:numRef>
                <c:f>'\Users\Dan\Desktop\Fall ''15\Lab\Projects\Jordan Lake\Runs\[Seasonal toxin graph.xlsx]SPATT'!$F$3:$F$6</c:f>
                <c:numCache>
                  <c:formatCode>General</c:formatCode>
                  <c:ptCount val="4"/>
                  <c:pt idx="0">
                    <c:v>1.4459259560997302</c:v>
                  </c:pt>
                  <c:pt idx="1">
                    <c:v>1.650707437629727</c:v>
                  </c:pt>
                  <c:pt idx="2">
                    <c:v>0.24706817077815377</c:v>
                  </c:pt>
                  <c:pt idx="3">
                    <c:v>0.89060733173412643</c:v>
                  </c:pt>
                </c:numCache>
              </c:numRef>
            </c:plus>
            <c:minus>
              <c:numRef>
                <c:f>'\Users\Dan\Desktop\Fall ''15\Lab\Projects\Jordan Lake\Runs\[Seasonal toxin graph.xlsx]SPATT'!$F$3:$F$6</c:f>
                <c:numCache>
                  <c:formatCode>General</c:formatCode>
                  <c:ptCount val="4"/>
                  <c:pt idx="0">
                    <c:v>1.4459259560997302</c:v>
                  </c:pt>
                  <c:pt idx="1">
                    <c:v>1.650707437629727</c:v>
                  </c:pt>
                  <c:pt idx="2">
                    <c:v>0.24706817077815377</c:v>
                  </c:pt>
                  <c:pt idx="3">
                    <c:v>0.89060733173412643</c:v>
                  </c:pt>
                </c:numCache>
              </c:numRef>
            </c:minus>
            <c:spPr>
              <a:noFill/>
              <a:ln w="9525" cap="flat" cmpd="sng" algn="ctr">
                <a:solidFill>
                  <a:schemeClr val="tx1">
                    <a:lumMod val="65000"/>
                    <a:lumOff val="35000"/>
                  </a:schemeClr>
                </a:solidFill>
                <a:round/>
              </a:ln>
              <a:effectLst/>
            </c:spPr>
          </c:errBars>
          <c:cat>
            <c:strRef>
              <c:f>'\Users\Dan\Desktop\Fall ''15\Lab\Projects\Jordan Lake\Runs\[Seasonal toxin graph.xlsx]SPATT'!$A$3:$A$6</c:f>
              <c:strCache>
                <c:ptCount val="4"/>
                <c:pt idx="0">
                  <c:v>Spring</c:v>
                </c:pt>
                <c:pt idx="1">
                  <c:v>Summer</c:v>
                </c:pt>
                <c:pt idx="2">
                  <c:v>Fall</c:v>
                </c:pt>
                <c:pt idx="3">
                  <c:v>Winter</c:v>
                </c:pt>
              </c:strCache>
            </c:strRef>
          </c:cat>
          <c:val>
            <c:numRef>
              <c:f>'\Users\Dan\Desktop\Fall ''15\Lab\Projects\Jordan Lake\Runs\[Seasonal toxin graph.xlsx]SPATT'!$C$3:$C$6</c:f>
              <c:numCache>
                <c:formatCode>General</c:formatCode>
                <c:ptCount val="4"/>
                <c:pt idx="0">
                  <c:v>3.8575624999999998</c:v>
                </c:pt>
                <c:pt idx="1">
                  <c:v>5.4881356258806946</c:v>
                </c:pt>
                <c:pt idx="2">
                  <c:v>1.2173457352904209</c:v>
                </c:pt>
                <c:pt idx="3">
                  <c:v>4.0835558120503128</c:v>
                </c:pt>
              </c:numCache>
            </c:numRef>
          </c:val>
          <c:extLst>
            <c:ext xmlns:c16="http://schemas.microsoft.com/office/drawing/2014/chart" uri="{C3380CC4-5D6E-409C-BE32-E72D297353CC}">
              <c16:uniqueId val="{00000001-158D-495E-B27F-CB528F221D82}"/>
            </c:ext>
          </c:extLst>
        </c:ser>
        <c:dLbls>
          <c:showLegendKey val="0"/>
          <c:showVal val="0"/>
          <c:showCatName val="0"/>
          <c:showSerName val="0"/>
          <c:showPercent val="0"/>
          <c:showBubbleSize val="0"/>
        </c:dLbls>
        <c:gapWidth val="150"/>
        <c:axId val="320396872"/>
        <c:axId val="320398440"/>
      </c:barChart>
      <c:catAx>
        <c:axId val="320396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98440"/>
        <c:crossesAt val="0.1"/>
        <c:auto val="1"/>
        <c:lblAlgn val="ctr"/>
        <c:lblOffset val="100"/>
        <c:noMultiLvlLbl val="0"/>
      </c:catAx>
      <c:valAx>
        <c:axId val="320398440"/>
        <c:scaling>
          <c:logBase val="10"/>
          <c:orientation val="minMax"/>
          <c:min val="0.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latin typeface="Times New Roman" panose="02020603050405020304" pitchFamily="18" charset="0"/>
                    <a:cs typeface="Times New Roman" panose="02020603050405020304" pitchFamily="18" charset="0"/>
                  </a:rPr>
                  <a:t>ng toxin [g resin]</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d</a:t>
                </a:r>
                <a:r>
                  <a:rPr lang="en-US" sz="1600" baseline="30000" dirty="0">
                    <a:latin typeface="Times New Roman" panose="02020603050405020304" pitchFamily="18" charset="0"/>
                    <a:cs typeface="Times New Roman" panose="02020603050405020304" pitchFamily="18" charset="0"/>
                  </a:rPr>
                  <a:t>-1</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96872"/>
        <c:crosses val="autoZero"/>
        <c:crossBetween val="between"/>
      </c:valAx>
      <c:spPr>
        <a:noFill/>
        <a:ln>
          <a:noFill/>
        </a:ln>
        <a:effectLst/>
      </c:spPr>
    </c:plotArea>
    <c:legend>
      <c:legendPos val="r"/>
      <c:layout>
        <c:manualLayout>
          <c:xMode val="edge"/>
          <c:yMode val="edge"/>
          <c:x val="0.71166217932435849"/>
          <c:y val="6.2384121894594767E-2"/>
          <c:w val="0.25588028109389555"/>
          <c:h val="0.13838963597885945"/>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square"/>
            <c:size val="6"/>
            <c:spPr>
              <a:solidFill>
                <a:schemeClr val="tx1"/>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parameters.xlsx]Temp'!$N$2:$N$100</c:f>
                <c:numCache>
                  <c:formatCode>General</c:formatCode>
                  <c:ptCount val="99"/>
                  <c:pt idx="0">
                    <c:v>0.16333333333333311</c:v>
                  </c:pt>
                  <c:pt idx="1">
                    <c:v>0.21886350670658011</c:v>
                  </c:pt>
                  <c:pt idx="2">
                    <c:v>0.61674173717235237</c:v>
                  </c:pt>
                  <c:pt idx="3">
                    <c:v>0.47022453265552899</c:v>
                  </c:pt>
                  <c:pt idx="4">
                    <c:v>0.58245966320360609</c:v>
                  </c:pt>
                  <c:pt idx="5">
                    <c:v>0.18358568490953578</c:v>
                  </c:pt>
                  <c:pt idx="6">
                    <c:v>0.23100692095879821</c:v>
                  </c:pt>
                  <c:pt idx="7">
                    <c:v>0.21350976500639662</c:v>
                  </c:pt>
                  <c:pt idx="8">
                    <c:v>0.28952920490656359</c:v>
                  </c:pt>
                  <c:pt idx="9">
                    <c:v>0.22553092366871635</c:v>
                  </c:pt>
                  <c:pt idx="10">
                    <c:v>0.13877773329774312</c:v>
                  </c:pt>
                  <c:pt idx="11">
                    <c:v>0.20397288611873116</c:v>
                  </c:pt>
                  <c:pt idx="12">
                    <c:v>0.32791899029719268</c:v>
                  </c:pt>
                  <c:pt idx="13">
                    <c:v>0.23333333333333425</c:v>
                  </c:pt>
                  <c:pt idx="14">
                    <c:v>0.30971910810591896</c:v>
                  </c:pt>
                  <c:pt idx="15">
                    <c:v>0.20030840419244297</c:v>
                  </c:pt>
                  <c:pt idx="16">
                    <c:v>0.3245129303668941</c:v>
                  </c:pt>
                  <c:pt idx="17">
                    <c:v>0.14529663145135577</c:v>
                  </c:pt>
                  <c:pt idx="18">
                    <c:v>9.8757715747950642E-2</c:v>
                  </c:pt>
                  <c:pt idx="19">
                    <c:v>0.29460163519028515</c:v>
                  </c:pt>
                  <c:pt idx="20">
                    <c:v>0.60318086880621946</c:v>
                  </c:pt>
                  <c:pt idx="21">
                    <c:v>0.6913040102356568</c:v>
                  </c:pt>
                  <c:pt idx="22">
                    <c:v>0.2839454172900141</c:v>
                  </c:pt>
                  <c:pt idx="23">
                    <c:v>9.0948364131916384E-2</c:v>
                  </c:pt>
                  <c:pt idx="24">
                    <c:v>0.28371434077341551</c:v>
                  </c:pt>
                  <c:pt idx="25">
                    <c:v>0.22689530951846781</c:v>
                  </c:pt>
                  <c:pt idx="26">
                    <c:v>0.31759124284347573</c:v>
                  </c:pt>
                  <c:pt idx="27">
                    <c:v>0.46121150178927228</c:v>
                  </c:pt>
                  <c:pt idx="28">
                    <c:v>4.0061680838487643E-2</c:v>
                  </c:pt>
                  <c:pt idx="29">
                    <c:v>0.11758894715842809</c:v>
                  </c:pt>
                  <c:pt idx="30">
                    <c:v>0.59659527816261393</c:v>
                  </c:pt>
                  <c:pt idx="31">
                    <c:v>0.37234657955813316</c:v>
                  </c:pt>
                  <c:pt idx="32">
                    <c:v>0.47310375235652813</c:v>
                  </c:pt>
                  <c:pt idx="33">
                    <c:v>0.50344492263151996</c:v>
                  </c:pt>
                  <c:pt idx="34">
                    <c:v>0.70457061611056682</c:v>
                  </c:pt>
                  <c:pt idx="35">
                    <c:v>0.10183501544346275</c:v>
                  </c:pt>
                  <c:pt idx="36">
                    <c:v>0.60164383869692761</c:v>
                  </c:pt>
                  <c:pt idx="37">
                    <c:v>0.16139821162593257</c:v>
                  </c:pt>
                  <c:pt idx="38">
                    <c:v>0.53644923131436928</c:v>
                  </c:pt>
                  <c:pt idx="39">
                    <c:v>0.52080185090035547</c:v>
                  </c:pt>
                  <c:pt idx="40">
                    <c:v>0.21285826734075602</c:v>
                  </c:pt>
                  <c:pt idx="41">
                    <c:v>0.38888888888888928</c:v>
                  </c:pt>
                  <c:pt idx="42">
                    <c:v>0.12372809695177857</c:v>
                  </c:pt>
                  <c:pt idx="43">
                    <c:v>0.14698618394803273</c:v>
                  </c:pt>
                  <c:pt idx="44">
                    <c:v>0.27284509239574684</c:v>
                  </c:pt>
                  <c:pt idx="45">
                    <c:v>0.32735377472569505</c:v>
                  </c:pt>
                  <c:pt idx="46">
                    <c:v>0.28824715046828558</c:v>
                  </c:pt>
                  <c:pt idx="47">
                    <c:v>0.37531879453454653</c:v>
                  </c:pt>
                  <c:pt idx="48">
                    <c:v>0.41376769291923188</c:v>
                  </c:pt>
                  <c:pt idx="49">
                    <c:v>0.5295001136641716</c:v>
                  </c:pt>
                  <c:pt idx="50">
                    <c:v>0.35815025469524908</c:v>
                  </c:pt>
                  <c:pt idx="51">
                    <c:v>0.16592427247853414</c:v>
                  </c:pt>
                  <c:pt idx="52">
                    <c:v>0.68394281762276676</c:v>
                  </c:pt>
                  <c:pt idx="53">
                    <c:v>0.45092497528229009</c:v>
                  </c:pt>
                  <c:pt idx="54">
                    <c:v>0.96225044864937648</c:v>
                  </c:pt>
                  <c:pt idx="55">
                    <c:v>0.48333333333333428</c:v>
                  </c:pt>
                  <c:pt idx="56">
                    <c:v>0.6272613411676643</c:v>
                  </c:pt>
                  <c:pt idx="57">
                    <c:v>0.40581232358728003</c:v>
                  </c:pt>
                  <c:pt idx="58">
                    <c:v>6.567550231964861E-2</c:v>
                  </c:pt>
                  <c:pt idx="59">
                    <c:v>0.37859388972001734</c:v>
                  </c:pt>
                  <c:pt idx="60">
                    <c:v>0.32336960468567061</c:v>
                  </c:pt>
                  <c:pt idx="61">
                    <c:v>0.18358568490953578</c:v>
                  </c:pt>
                  <c:pt idx="62">
                    <c:v>0.21111111111111033</c:v>
                  </c:pt>
                  <c:pt idx="63">
                    <c:v>0.17462481828335402</c:v>
                  </c:pt>
                  <c:pt idx="64">
                    <c:v>0.28174938518013098</c:v>
                  </c:pt>
                  <c:pt idx="65">
                    <c:v>0.19962241449202769</c:v>
                  </c:pt>
                  <c:pt idx="66">
                    <c:v>0.40525102721859746</c:v>
                  </c:pt>
                  <c:pt idx="67">
                    <c:v>0.10274023338281631</c:v>
                  </c:pt>
                  <c:pt idx="68">
                    <c:v>0.12878206951501997</c:v>
                  </c:pt>
                  <c:pt idx="69">
                    <c:v>9.5949722283856495E-2</c:v>
                  </c:pt>
                  <c:pt idx="70">
                    <c:v>0.27844980436842121</c:v>
                  </c:pt>
                  <c:pt idx="71">
                    <c:v>0.40784713522873439</c:v>
                  </c:pt>
                  <c:pt idx="72">
                    <c:v>0.59156731328345469</c:v>
                  </c:pt>
                  <c:pt idx="73">
                    <c:v>0.34549302756895878</c:v>
                  </c:pt>
                  <c:pt idx="74">
                    <c:v>0.27175608869372597</c:v>
                  </c:pt>
                  <c:pt idx="75">
                    <c:v>0.24729065220235605</c:v>
                  </c:pt>
                  <c:pt idx="76">
                    <c:v>0.2011540776692409</c:v>
                  </c:pt>
                  <c:pt idx="77">
                    <c:v>0.11482748436668287</c:v>
                  </c:pt>
                  <c:pt idx="78">
                    <c:v>0.1413046694281361</c:v>
                  </c:pt>
                  <c:pt idx="79">
                    <c:v>0.17535658360293874</c:v>
                  </c:pt>
                  <c:pt idx="80">
                    <c:v>0.27490290092734848</c:v>
                  </c:pt>
                  <c:pt idx="81">
                    <c:v>0.28422163006397072</c:v>
                  </c:pt>
                  <c:pt idx="82">
                    <c:v>0.13185263212419995</c:v>
                  </c:pt>
                  <c:pt idx="83">
                    <c:v>0.32003906011610539</c:v>
                  </c:pt>
                  <c:pt idx="84">
                    <c:v>0.36589668499153066</c:v>
                  </c:pt>
                  <c:pt idx="85">
                    <c:v>0.23418207668325614</c:v>
                  </c:pt>
                  <c:pt idx="86">
                    <c:v>6.5509046590415093E-2</c:v>
                  </c:pt>
                  <c:pt idx="87">
                    <c:v>0.3082347189647992</c:v>
                  </c:pt>
                  <c:pt idx="88">
                    <c:v>0.19494696968061401</c:v>
                  </c:pt>
                  <c:pt idx="89">
                    <c:v>0.15036831781120538</c:v>
                  </c:pt>
                  <c:pt idx="90">
                    <c:v>0.30511821154410468</c:v>
                  </c:pt>
                  <c:pt idx="91">
                    <c:v>0.37005044052431013</c:v>
                  </c:pt>
                  <c:pt idx="92">
                    <c:v>0.20210278502357562</c:v>
                  </c:pt>
                  <c:pt idx="93">
                    <c:v>0.59437361987221493</c:v>
                  </c:pt>
                  <c:pt idx="94">
                    <c:v>0.24212714749807684</c:v>
                  </c:pt>
                  <c:pt idx="95">
                    <c:v>0.19557493590835101</c:v>
                  </c:pt>
                  <c:pt idx="96">
                    <c:v>0.37761326483292063</c:v>
                  </c:pt>
                  <c:pt idx="97">
                    <c:v>0.36558980437005256</c:v>
                  </c:pt>
                  <c:pt idx="98">
                    <c:v>0.45869379764718893</c:v>
                  </c:pt>
                </c:numCache>
              </c:numRef>
            </c:plus>
            <c:minus>
              <c:numRef>
                <c:f>'\Users\Dan\Desktop\Fall ''15\Lab\Projects\Jordan Lake\Data\Data set\[ENV 4 all sites, avgs and graphs for all phys and chem parameters.xlsx]Temp'!$N$2:$N$100</c:f>
                <c:numCache>
                  <c:formatCode>General</c:formatCode>
                  <c:ptCount val="99"/>
                  <c:pt idx="0">
                    <c:v>0.16333333333333311</c:v>
                  </c:pt>
                  <c:pt idx="1">
                    <c:v>0.21886350670658011</c:v>
                  </c:pt>
                  <c:pt idx="2">
                    <c:v>0.61674173717235237</c:v>
                  </c:pt>
                  <c:pt idx="3">
                    <c:v>0.47022453265552899</c:v>
                  </c:pt>
                  <c:pt idx="4">
                    <c:v>0.58245966320360609</c:v>
                  </c:pt>
                  <c:pt idx="5">
                    <c:v>0.18358568490953578</c:v>
                  </c:pt>
                  <c:pt idx="6">
                    <c:v>0.23100692095879821</c:v>
                  </c:pt>
                  <c:pt idx="7">
                    <c:v>0.21350976500639662</c:v>
                  </c:pt>
                  <c:pt idx="8">
                    <c:v>0.28952920490656359</c:v>
                  </c:pt>
                  <c:pt idx="9">
                    <c:v>0.22553092366871635</c:v>
                  </c:pt>
                  <c:pt idx="10">
                    <c:v>0.13877773329774312</c:v>
                  </c:pt>
                  <c:pt idx="11">
                    <c:v>0.20397288611873116</c:v>
                  </c:pt>
                  <c:pt idx="12">
                    <c:v>0.32791899029719268</c:v>
                  </c:pt>
                  <c:pt idx="13">
                    <c:v>0.23333333333333425</c:v>
                  </c:pt>
                  <c:pt idx="14">
                    <c:v>0.30971910810591896</c:v>
                  </c:pt>
                  <c:pt idx="15">
                    <c:v>0.20030840419244297</c:v>
                  </c:pt>
                  <c:pt idx="16">
                    <c:v>0.3245129303668941</c:v>
                  </c:pt>
                  <c:pt idx="17">
                    <c:v>0.14529663145135577</c:v>
                  </c:pt>
                  <c:pt idx="18">
                    <c:v>9.8757715747950642E-2</c:v>
                  </c:pt>
                  <c:pt idx="19">
                    <c:v>0.29460163519028515</c:v>
                  </c:pt>
                  <c:pt idx="20">
                    <c:v>0.60318086880621946</c:v>
                  </c:pt>
                  <c:pt idx="21">
                    <c:v>0.6913040102356568</c:v>
                  </c:pt>
                  <c:pt idx="22">
                    <c:v>0.2839454172900141</c:v>
                  </c:pt>
                  <c:pt idx="23">
                    <c:v>9.0948364131916384E-2</c:v>
                  </c:pt>
                  <c:pt idx="24">
                    <c:v>0.28371434077341551</c:v>
                  </c:pt>
                  <c:pt idx="25">
                    <c:v>0.22689530951846781</c:v>
                  </c:pt>
                  <c:pt idx="26">
                    <c:v>0.31759124284347573</c:v>
                  </c:pt>
                  <c:pt idx="27">
                    <c:v>0.46121150178927228</c:v>
                  </c:pt>
                  <c:pt idx="28">
                    <c:v>4.0061680838487643E-2</c:v>
                  </c:pt>
                  <c:pt idx="29">
                    <c:v>0.11758894715842809</c:v>
                  </c:pt>
                  <c:pt idx="30">
                    <c:v>0.59659527816261393</c:v>
                  </c:pt>
                  <c:pt idx="31">
                    <c:v>0.37234657955813316</c:v>
                  </c:pt>
                  <c:pt idx="32">
                    <c:v>0.47310375235652813</c:v>
                  </c:pt>
                  <c:pt idx="33">
                    <c:v>0.50344492263151996</c:v>
                  </c:pt>
                  <c:pt idx="34">
                    <c:v>0.70457061611056682</c:v>
                  </c:pt>
                  <c:pt idx="35">
                    <c:v>0.10183501544346275</c:v>
                  </c:pt>
                  <c:pt idx="36">
                    <c:v>0.60164383869692761</c:v>
                  </c:pt>
                  <c:pt idx="37">
                    <c:v>0.16139821162593257</c:v>
                  </c:pt>
                  <c:pt idx="38">
                    <c:v>0.53644923131436928</c:v>
                  </c:pt>
                  <c:pt idx="39">
                    <c:v>0.52080185090035547</c:v>
                  </c:pt>
                  <c:pt idx="40">
                    <c:v>0.21285826734075602</c:v>
                  </c:pt>
                  <c:pt idx="41">
                    <c:v>0.38888888888888928</c:v>
                  </c:pt>
                  <c:pt idx="42">
                    <c:v>0.12372809695177857</c:v>
                  </c:pt>
                  <c:pt idx="43">
                    <c:v>0.14698618394803273</c:v>
                  </c:pt>
                  <c:pt idx="44">
                    <c:v>0.27284509239574684</c:v>
                  </c:pt>
                  <c:pt idx="45">
                    <c:v>0.32735377472569505</c:v>
                  </c:pt>
                  <c:pt idx="46">
                    <c:v>0.28824715046828558</c:v>
                  </c:pt>
                  <c:pt idx="47">
                    <c:v>0.37531879453454653</c:v>
                  </c:pt>
                  <c:pt idx="48">
                    <c:v>0.41376769291923188</c:v>
                  </c:pt>
                  <c:pt idx="49">
                    <c:v>0.5295001136641716</c:v>
                  </c:pt>
                  <c:pt idx="50">
                    <c:v>0.35815025469524908</c:v>
                  </c:pt>
                  <c:pt idx="51">
                    <c:v>0.16592427247853414</c:v>
                  </c:pt>
                  <c:pt idx="52">
                    <c:v>0.68394281762276676</c:v>
                  </c:pt>
                  <c:pt idx="53">
                    <c:v>0.45092497528229009</c:v>
                  </c:pt>
                  <c:pt idx="54">
                    <c:v>0.96225044864937648</c:v>
                  </c:pt>
                  <c:pt idx="55">
                    <c:v>0.48333333333333428</c:v>
                  </c:pt>
                  <c:pt idx="56">
                    <c:v>0.6272613411676643</c:v>
                  </c:pt>
                  <c:pt idx="57">
                    <c:v>0.40581232358728003</c:v>
                  </c:pt>
                  <c:pt idx="58">
                    <c:v>6.567550231964861E-2</c:v>
                  </c:pt>
                  <c:pt idx="59">
                    <c:v>0.37859388972001734</c:v>
                  </c:pt>
                  <c:pt idx="60">
                    <c:v>0.32336960468567061</c:v>
                  </c:pt>
                  <c:pt idx="61">
                    <c:v>0.18358568490953578</c:v>
                  </c:pt>
                  <c:pt idx="62">
                    <c:v>0.21111111111111033</c:v>
                  </c:pt>
                  <c:pt idx="63">
                    <c:v>0.17462481828335402</c:v>
                  </c:pt>
                  <c:pt idx="64">
                    <c:v>0.28174938518013098</c:v>
                  </c:pt>
                  <c:pt idx="65">
                    <c:v>0.19962241449202769</c:v>
                  </c:pt>
                  <c:pt idx="66">
                    <c:v>0.40525102721859746</c:v>
                  </c:pt>
                  <c:pt idx="67">
                    <c:v>0.10274023338281631</c:v>
                  </c:pt>
                  <c:pt idx="68">
                    <c:v>0.12878206951501997</c:v>
                  </c:pt>
                  <c:pt idx="69">
                    <c:v>9.5949722283856495E-2</c:v>
                  </c:pt>
                  <c:pt idx="70">
                    <c:v>0.27844980436842121</c:v>
                  </c:pt>
                  <c:pt idx="71">
                    <c:v>0.40784713522873439</c:v>
                  </c:pt>
                  <c:pt idx="72">
                    <c:v>0.59156731328345469</c:v>
                  </c:pt>
                  <c:pt idx="73">
                    <c:v>0.34549302756895878</c:v>
                  </c:pt>
                  <c:pt idx="74">
                    <c:v>0.27175608869372597</c:v>
                  </c:pt>
                  <c:pt idx="75">
                    <c:v>0.24729065220235605</c:v>
                  </c:pt>
                  <c:pt idx="76">
                    <c:v>0.2011540776692409</c:v>
                  </c:pt>
                  <c:pt idx="77">
                    <c:v>0.11482748436668287</c:v>
                  </c:pt>
                  <c:pt idx="78">
                    <c:v>0.1413046694281361</c:v>
                  </c:pt>
                  <c:pt idx="79">
                    <c:v>0.17535658360293874</c:v>
                  </c:pt>
                  <c:pt idx="80">
                    <c:v>0.27490290092734848</c:v>
                  </c:pt>
                  <c:pt idx="81">
                    <c:v>0.28422163006397072</c:v>
                  </c:pt>
                  <c:pt idx="82">
                    <c:v>0.13185263212419995</c:v>
                  </c:pt>
                  <c:pt idx="83">
                    <c:v>0.32003906011610539</c:v>
                  </c:pt>
                  <c:pt idx="84">
                    <c:v>0.36589668499153066</c:v>
                  </c:pt>
                  <c:pt idx="85">
                    <c:v>0.23418207668325614</c:v>
                  </c:pt>
                  <c:pt idx="86">
                    <c:v>6.5509046590415093E-2</c:v>
                  </c:pt>
                  <c:pt idx="87">
                    <c:v>0.3082347189647992</c:v>
                  </c:pt>
                  <c:pt idx="88">
                    <c:v>0.19494696968061401</c:v>
                  </c:pt>
                  <c:pt idx="89">
                    <c:v>0.15036831781120538</c:v>
                  </c:pt>
                  <c:pt idx="90">
                    <c:v>0.30511821154410468</c:v>
                  </c:pt>
                  <c:pt idx="91">
                    <c:v>0.37005044052431013</c:v>
                  </c:pt>
                  <c:pt idx="92">
                    <c:v>0.20210278502357562</c:v>
                  </c:pt>
                  <c:pt idx="93">
                    <c:v>0.59437361987221493</c:v>
                  </c:pt>
                  <c:pt idx="94">
                    <c:v>0.24212714749807684</c:v>
                  </c:pt>
                  <c:pt idx="95">
                    <c:v>0.19557493590835101</c:v>
                  </c:pt>
                  <c:pt idx="96">
                    <c:v>0.37761326483292063</c:v>
                  </c:pt>
                  <c:pt idx="97">
                    <c:v>0.36558980437005256</c:v>
                  </c:pt>
                  <c:pt idx="98">
                    <c:v>0.45869379764718893</c:v>
                  </c:pt>
                </c:numCache>
              </c:numRef>
            </c:minus>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parameters.xlsx]Temp'!$A$2:$A$100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parameters.xlsx]Temp'!$L$2:$L$100</c:f>
              <c:numCache>
                <c:formatCode>General</c:formatCode>
                <c:ptCount val="99"/>
                <c:pt idx="0">
                  <c:v>4.2033333333333331</c:v>
                </c:pt>
                <c:pt idx="1">
                  <c:v>7.9777777777777779</c:v>
                </c:pt>
                <c:pt idx="2">
                  <c:v>15.033333333333331</c:v>
                </c:pt>
                <c:pt idx="3">
                  <c:v>16.766666666666666</c:v>
                </c:pt>
                <c:pt idx="4">
                  <c:v>22.566666666666666</c:v>
                </c:pt>
                <c:pt idx="5">
                  <c:v>23.166666666666668</c:v>
                </c:pt>
                <c:pt idx="6">
                  <c:v>29.194444444444446</c:v>
                </c:pt>
                <c:pt idx="7">
                  <c:v>28.861111111111114</c:v>
                </c:pt>
                <c:pt idx="8">
                  <c:v>29.277777777777775</c:v>
                </c:pt>
                <c:pt idx="9">
                  <c:v>28.888888888888886</c:v>
                </c:pt>
                <c:pt idx="10">
                  <c:v>30.333333333333332</c:v>
                </c:pt>
                <c:pt idx="11">
                  <c:v>28.788888888888891</c:v>
                </c:pt>
                <c:pt idx="12">
                  <c:v>27.711111111111109</c:v>
                </c:pt>
                <c:pt idx="13">
                  <c:v>21.533333333333335</c:v>
                </c:pt>
                <c:pt idx="14">
                  <c:v>21.233333333333334</c:v>
                </c:pt>
                <c:pt idx="15">
                  <c:v>13.677777777777777</c:v>
                </c:pt>
                <c:pt idx="16">
                  <c:v>12.222222222222223</c:v>
                </c:pt>
                <c:pt idx="17">
                  <c:v>9.0666666666666682</c:v>
                </c:pt>
                <c:pt idx="18">
                  <c:v>9.6222222222222218</c:v>
                </c:pt>
                <c:pt idx="19">
                  <c:v>18.977777777777778</c:v>
                </c:pt>
                <c:pt idx="20">
                  <c:v>20.177777777777777</c:v>
                </c:pt>
                <c:pt idx="21">
                  <c:v>20.288888888888891</c:v>
                </c:pt>
                <c:pt idx="22">
                  <c:v>22.775000000000002</c:v>
                </c:pt>
                <c:pt idx="23">
                  <c:v>25.62222222222222</c:v>
                </c:pt>
                <c:pt idx="24">
                  <c:v>26.144444444444446</c:v>
                </c:pt>
                <c:pt idx="25">
                  <c:v>30.333333333333332</c:v>
                </c:pt>
                <c:pt idx="26">
                  <c:v>29.755555555555556</c:v>
                </c:pt>
                <c:pt idx="27">
                  <c:v>29.811111111111106</c:v>
                </c:pt>
                <c:pt idx="28">
                  <c:v>27.655555555555555</c:v>
                </c:pt>
                <c:pt idx="29">
                  <c:v>27.87777777777778</c:v>
                </c:pt>
                <c:pt idx="30">
                  <c:v>24.233333333333331</c:v>
                </c:pt>
                <c:pt idx="31">
                  <c:v>19.144444444444446</c:v>
                </c:pt>
                <c:pt idx="32">
                  <c:v>12.244444444444445</c:v>
                </c:pt>
                <c:pt idx="33">
                  <c:v>10.722222222222221</c:v>
                </c:pt>
                <c:pt idx="34">
                  <c:v>6.3555555555555552</c:v>
                </c:pt>
                <c:pt idx="35">
                  <c:v>8.4333333333333336</c:v>
                </c:pt>
                <c:pt idx="36">
                  <c:v>10.811111111111112</c:v>
                </c:pt>
                <c:pt idx="37">
                  <c:v>17.922222222222221</c:v>
                </c:pt>
                <c:pt idx="38">
                  <c:v>18.366666666666664</c:v>
                </c:pt>
                <c:pt idx="39">
                  <c:v>20.888888888888889</c:v>
                </c:pt>
                <c:pt idx="40">
                  <c:v>26.544444444444448</c:v>
                </c:pt>
                <c:pt idx="41">
                  <c:v>27.688888888888886</c:v>
                </c:pt>
                <c:pt idx="42">
                  <c:v>27.522222222222222</c:v>
                </c:pt>
                <c:pt idx="43">
                  <c:v>29.222222222222225</c:v>
                </c:pt>
                <c:pt idx="44">
                  <c:v>28.333333333333332</c:v>
                </c:pt>
                <c:pt idx="45">
                  <c:v>26.611111111111114</c:v>
                </c:pt>
                <c:pt idx="46">
                  <c:v>28.255555555555556</c:v>
                </c:pt>
                <c:pt idx="47">
                  <c:v>25.244444444444444</c:v>
                </c:pt>
                <c:pt idx="48">
                  <c:v>19.849999999999998</c:v>
                </c:pt>
                <c:pt idx="49">
                  <c:v>15.733333333333334</c:v>
                </c:pt>
                <c:pt idx="50">
                  <c:v>9.8888888888888875</c:v>
                </c:pt>
                <c:pt idx="51">
                  <c:v>7.0555555555555545</c:v>
                </c:pt>
                <c:pt idx="52">
                  <c:v>9.3666666666666671</c:v>
                </c:pt>
                <c:pt idx="53">
                  <c:v>7.5</c:v>
                </c:pt>
                <c:pt idx="54">
                  <c:v>17.633333333333336</c:v>
                </c:pt>
                <c:pt idx="55">
                  <c:v>21.083333333333332</c:v>
                </c:pt>
                <c:pt idx="56">
                  <c:v>22.511111111111109</c:v>
                </c:pt>
                <c:pt idx="57">
                  <c:v>27.555555555555557</c:v>
                </c:pt>
                <c:pt idx="58">
                  <c:v>28.652777777777782</c:v>
                </c:pt>
                <c:pt idx="59">
                  <c:v>28.566666666666666</c:v>
                </c:pt>
                <c:pt idx="60">
                  <c:v>27.622222222222224</c:v>
                </c:pt>
                <c:pt idx="61">
                  <c:v>27.033333333333331</c:v>
                </c:pt>
                <c:pt idx="62">
                  <c:v>27.611111111111111</c:v>
                </c:pt>
                <c:pt idx="63">
                  <c:v>26.37777777777778</c:v>
                </c:pt>
                <c:pt idx="64">
                  <c:v>25.122222222222224</c:v>
                </c:pt>
                <c:pt idx="65">
                  <c:v>21.18148148148148</c:v>
                </c:pt>
                <c:pt idx="66">
                  <c:v>11.744444444444445</c:v>
                </c:pt>
                <c:pt idx="67">
                  <c:v>8.7666666666666675</c:v>
                </c:pt>
                <c:pt idx="68">
                  <c:v>6.6874999999999991</c:v>
                </c:pt>
                <c:pt idx="69">
                  <c:v>6.583333333333333</c:v>
                </c:pt>
                <c:pt idx="70">
                  <c:v>12.985185185185184</c:v>
                </c:pt>
                <c:pt idx="71">
                  <c:v>19.724999999999998</c:v>
                </c:pt>
                <c:pt idx="72">
                  <c:v>22.494814814814816</c:v>
                </c:pt>
                <c:pt idx="73">
                  <c:v>27.057222222222222</c:v>
                </c:pt>
                <c:pt idx="74">
                  <c:v>27.247037037037039</c:v>
                </c:pt>
                <c:pt idx="75">
                  <c:v>31.127333333333336</c:v>
                </c:pt>
                <c:pt idx="76">
                  <c:v>29.216666666666665</c:v>
                </c:pt>
                <c:pt idx="77">
                  <c:v>30.195407407407409</c:v>
                </c:pt>
                <c:pt idx="78">
                  <c:v>30.695185185185185</c:v>
                </c:pt>
                <c:pt idx="79">
                  <c:v>29.005925925925926</c:v>
                </c:pt>
                <c:pt idx="80">
                  <c:v>28.427777777777777</c:v>
                </c:pt>
                <c:pt idx="81">
                  <c:v>23.225238095238097</c:v>
                </c:pt>
                <c:pt idx="82">
                  <c:v>19.515925925925924</c:v>
                </c:pt>
                <c:pt idx="83">
                  <c:v>15.653333333333332</c:v>
                </c:pt>
                <c:pt idx="84">
                  <c:v>11.222962962962962</c:v>
                </c:pt>
                <c:pt idx="85">
                  <c:v>5.0520833333333339</c:v>
                </c:pt>
                <c:pt idx="86">
                  <c:v>6.2425000000000006</c:v>
                </c:pt>
                <c:pt idx="87">
                  <c:v>10.274444444444446</c:v>
                </c:pt>
                <c:pt idx="88">
                  <c:v>16.205555555555556</c:v>
                </c:pt>
                <c:pt idx="89">
                  <c:v>22.006296296296298</c:v>
                </c:pt>
                <c:pt idx="90">
                  <c:v>20.905833333333334</c:v>
                </c:pt>
                <c:pt idx="91">
                  <c:v>27.388796296296295</c:v>
                </c:pt>
                <c:pt idx="92">
                  <c:v>27.607499999999998</c:v>
                </c:pt>
                <c:pt idx="93">
                  <c:v>30.076666666666664</c:v>
                </c:pt>
                <c:pt idx="94">
                  <c:v>30.113333333333337</c:v>
                </c:pt>
                <c:pt idx="95">
                  <c:v>26.394666666666666</c:v>
                </c:pt>
                <c:pt idx="96">
                  <c:v>20.785333333333334</c:v>
                </c:pt>
                <c:pt idx="97">
                  <c:v>12.317933999999999</c:v>
                </c:pt>
                <c:pt idx="98">
                  <c:v>9.2800000000000011</c:v>
                </c:pt>
              </c:numCache>
            </c:numRef>
          </c:yVal>
          <c:smooth val="1"/>
          <c:extLst>
            <c:ext xmlns:c16="http://schemas.microsoft.com/office/drawing/2014/chart" uri="{C3380CC4-5D6E-409C-BE32-E72D297353CC}">
              <c16:uniqueId val="{00000000-426E-4CB6-ADD1-BD5C6E14537C}"/>
            </c:ext>
          </c:extLst>
        </c:ser>
        <c:dLbls>
          <c:showLegendKey val="0"/>
          <c:showVal val="0"/>
          <c:showCatName val="0"/>
          <c:showSerName val="0"/>
          <c:showPercent val="0"/>
          <c:showBubbleSize val="0"/>
        </c:dLbls>
        <c:axId val="320398832"/>
        <c:axId val="320399224"/>
      </c:scatterChart>
      <c:valAx>
        <c:axId val="320398832"/>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399224"/>
        <c:crosses val="autoZero"/>
        <c:crossBetween val="midCat"/>
        <c:majorUnit val="366"/>
        <c:minorUnit val="183"/>
      </c:valAx>
      <c:valAx>
        <c:axId val="32039922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Temp (</a:t>
                </a:r>
                <a:r>
                  <a:rPr lang="en-US" sz="1200" b="0" i="0" u="none" strike="noStrike" baseline="30000">
                    <a:effectLst/>
                    <a:latin typeface="Times New Roman" panose="02020603050405020304" pitchFamily="18" charset="0"/>
                    <a:cs typeface="Times New Roman" panose="02020603050405020304" pitchFamily="18" charset="0"/>
                  </a:rPr>
                  <a:t>o</a:t>
                </a:r>
                <a:r>
                  <a:rPr lang="en-US" sz="1200" b="0" i="0" u="none" strike="noStrike" baseline="0">
                    <a:effectLst/>
                    <a:latin typeface="Times New Roman" panose="02020603050405020304" pitchFamily="18" charset="0"/>
                    <a:cs typeface="Times New Roman" panose="02020603050405020304" pitchFamily="18" charset="0"/>
                  </a:rPr>
                  <a:t>C)</a:t>
                </a:r>
                <a:endParaRPr lang="en-US" sz="120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98832"/>
        <c:crosses val="autoZero"/>
        <c:crossBetween val="midCat"/>
        <c:majorUnit val="7"/>
        <c:minorUnit val="3.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triangle"/>
            <c:size val="6"/>
            <c:spPr>
              <a:solidFill>
                <a:schemeClr val="tx1"/>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parameters.xlsx]Nox'!$N$2:$N$100</c:f>
                <c:numCache>
                  <c:formatCode>General</c:formatCode>
                  <c:ptCount val="99"/>
                  <c:pt idx="0">
                    <c:v>0.39500000000000002</c:v>
                  </c:pt>
                  <c:pt idx="1">
                    <c:v>0.17097758137642877</c:v>
                  </c:pt>
                  <c:pt idx="2">
                    <c:v>0.17022860446404942</c:v>
                  </c:pt>
                  <c:pt idx="3">
                    <c:v>0.13370780746754382</c:v>
                  </c:pt>
                  <c:pt idx="4">
                    <c:v>6.4377359719426611E-2</c:v>
                  </c:pt>
                  <c:pt idx="5">
                    <c:v>0.15534906930308059</c:v>
                  </c:pt>
                  <c:pt idx="6">
                    <c:v>0.11392004993756709</c:v>
                  </c:pt>
                  <c:pt idx="7">
                    <c:v>9.6666666666666679E-2</c:v>
                  </c:pt>
                  <c:pt idx="8">
                    <c:v>7.0000000000000007E-2</c:v>
                  </c:pt>
                  <c:pt idx="9">
                    <c:v>5.3333333333333337E-2</c:v>
                  </c:pt>
                  <c:pt idx="10">
                    <c:v>0</c:v>
                  </c:pt>
                  <c:pt idx="12">
                    <c:v>0</c:v>
                  </c:pt>
                  <c:pt idx="13">
                    <c:v>0</c:v>
                  </c:pt>
                  <c:pt idx="14">
                    <c:v>0.29333333333333333</c:v>
                  </c:pt>
                  <c:pt idx="15">
                    <c:v>0.23500000000000004</c:v>
                  </c:pt>
                  <c:pt idx="16">
                    <c:v>0.17854348987789437</c:v>
                  </c:pt>
                  <c:pt idx="17">
                    <c:v>0.17704362299852666</c:v>
                  </c:pt>
                  <c:pt idx="18">
                    <c:v>0.20626304672539969</c:v>
                  </c:pt>
                  <c:pt idx="19">
                    <c:v>0.22333333333333336</c:v>
                  </c:pt>
                  <c:pt idx="20">
                    <c:v>0.10408329997330663</c:v>
                  </c:pt>
                  <c:pt idx="21">
                    <c:v>0.12666666666666665</c:v>
                  </c:pt>
                  <c:pt idx="22">
                    <c:v>0.18342421989596805</c:v>
                  </c:pt>
                  <c:pt idx="23">
                    <c:v>7.3333333333333334E-2</c:v>
                  </c:pt>
                  <c:pt idx="24">
                    <c:v>0</c:v>
                  </c:pt>
                  <c:pt idx="25">
                    <c:v>0</c:v>
                  </c:pt>
                  <c:pt idx="26">
                    <c:v>0.05</c:v>
                  </c:pt>
                  <c:pt idx="27">
                    <c:v>0</c:v>
                  </c:pt>
                  <c:pt idx="28">
                    <c:v>6.0000000000000005E-2</c:v>
                  </c:pt>
                  <c:pt idx="29">
                    <c:v>0.15000000000000002</c:v>
                  </c:pt>
                  <c:pt idx="30">
                    <c:v>0.21666666666666665</c:v>
                  </c:pt>
                  <c:pt idx="31">
                    <c:v>8.3333333333333343E-2</c:v>
                  </c:pt>
                  <c:pt idx="32">
                    <c:v>0.1</c:v>
                  </c:pt>
                  <c:pt idx="33">
                    <c:v>0.13012814197295422</c:v>
                  </c:pt>
                  <c:pt idx="34">
                    <c:v>0.11976829482147786</c:v>
                  </c:pt>
                  <c:pt idx="35">
                    <c:v>7.7960103756843327E-2</c:v>
                  </c:pt>
                  <c:pt idx="36">
                    <c:v>2.4999999999999994E-2</c:v>
                  </c:pt>
                  <c:pt idx="37">
                    <c:v>0.24666666666666667</c:v>
                  </c:pt>
                  <c:pt idx="38">
                    <c:v>0.32</c:v>
                  </c:pt>
                  <c:pt idx="39">
                    <c:v>7.6376261582597332E-2</c:v>
                  </c:pt>
                  <c:pt idx="40">
                    <c:v>6.3333333333333353E-2</c:v>
                  </c:pt>
                  <c:pt idx="41">
                    <c:v>0.14666666666666667</c:v>
                  </c:pt>
                  <c:pt idx="42">
                    <c:v>9.3333333333333338E-2</c:v>
                  </c:pt>
                  <c:pt idx="43">
                    <c:v>7.3333333333333334E-2</c:v>
                  </c:pt>
                  <c:pt idx="44">
                    <c:v>2.3333333333333334E-2</c:v>
                  </c:pt>
                  <c:pt idx="45">
                    <c:v>0.05</c:v>
                  </c:pt>
                  <c:pt idx="46">
                    <c:v>0.04</c:v>
                  </c:pt>
                  <c:pt idx="47">
                    <c:v>7.0000000000000007E-2</c:v>
                  </c:pt>
                  <c:pt idx="48">
                    <c:v>0.12220201853215572</c:v>
                  </c:pt>
                  <c:pt idx="49">
                    <c:v>0.1997498435543818</c:v>
                  </c:pt>
                  <c:pt idx="50">
                    <c:v>0.21656407827707716</c:v>
                  </c:pt>
                  <c:pt idx="51">
                    <c:v>6.2271805640898084E-2</c:v>
                  </c:pt>
                  <c:pt idx="52">
                    <c:v>9.0737717258774678E-2</c:v>
                  </c:pt>
                  <c:pt idx="53">
                    <c:v>0.11680943645290159</c:v>
                  </c:pt>
                  <c:pt idx="54">
                    <c:v>0.13666666666666666</c:v>
                  </c:pt>
                  <c:pt idx="55">
                    <c:v>0.32499999999999996</c:v>
                  </c:pt>
                  <c:pt idx="56">
                    <c:v>0.15344199048645205</c:v>
                  </c:pt>
                  <c:pt idx="57">
                    <c:v>7.3333333333333334E-2</c:v>
                  </c:pt>
                  <c:pt idx="58">
                    <c:v>0.12000000000000001</c:v>
                  </c:pt>
                  <c:pt idx="59">
                    <c:v>6.6666666666666654E-3</c:v>
                  </c:pt>
                  <c:pt idx="60">
                    <c:v>4.6666666666666669E-2</c:v>
                  </c:pt>
                  <c:pt idx="61">
                    <c:v>0</c:v>
                  </c:pt>
                  <c:pt idx="62">
                    <c:v>4.3333333333333342E-2</c:v>
                  </c:pt>
                  <c:pt idx="63">
                    <c:v>6.6666666666666654E-3</c:v>
                  </c:pt>
                  <c:pt idx="64">
                    <c:v>2.3333333333333334E-2</c:v>
                  </c:pt>
                  <c:pt idx="65">
                    <c:v>5.4333787773605112E-2</c:v>
                  </c:pt>
                  <c:pt idx="66">
                    <c:v>0.18229334655310614</c:v>
                  </c:pt>
                  <c:pt idx="67">
                    <c:v>6.4134792468193688E-2</c:v>
                  </c:pt>
                  <c:pt idx="68">
                    <c:v>8.4429545860946809E-2</c:v>
                  </c:pt>
                  <c:pt idx="69">
                    <c:v>5.5965550628425599E-2</c:v>
                  </c:pt>
                  <c:pt idx="70">
                    <c:v>0.10447103680381563</c:v>
                  </c:pt>
                  <c:pt idx="71">
                    <c:v>5.9002118606029719E-2</c:v>
                  </c:pt>
                  <c:pt idx="72">
                    <c:v>5.7408004775864468E-2</c:v>
                  </c:pt>
                  <c:pt idx="73">
                    <c:v>5.2967495273569004E-2</c:v>
                  </c:pt>
                  <c:pt idx="74">
                    <c:v>0.14999176932151154</c:v>
                  </c:pt>
                  <c:pt idx="75">
                    <c:v>6.7777777777777784E-2</c:v>
                  </c:pt>
                  <c:pt idx="76">
                    <c:v>1.8888888888888889E-2</c:v>
                  </c:pt>
                  <c:pt idx="77">
                    <c:v>0.10888888888888888</c:v>
                  </c:pt>
                  <c:pt idx="78">
                    <c:v>3.3333333333333333E-2</c:v>
                  </c:pt>
                  <c:pt idx="79">
                    <c:v>6.7098140762819655E-2</c:v>
                  </c:pt>
                  <c:pt idx="80">
                    <c:v>1.1055415967851333E-2</c:v>
                  </c:pt>
                  <c:pt idx="81">
                    <c:v>0.21097119124993102</c:v>
                  </c:pt>
                  <c:pt idx="82">
                    <c:v>7.0915529650979928E-2</c:v>
                  </c:pt>
                  <c:pt idx="83">
                    <c:v>4.7251624833255353E-2</c:v>
                  </c:pt>
                  <c:pt idx="84">
                    <c:v>5.6297819180181785E-2</c:v>
                  </c:pt>
                  <c:pt idx="85">
                    <c:v>9.3301307217913271E-2</c:v>
                  </c:pt>
                  <c:pt idx="86">
                    <c:v>5.582711408148066E-2</c:v>
                  </c:pt>
                  <c:pt idx="87">
                    <c:v>6.4794547095672658E-2</c:v>
                  </c:pt>
                  <c:pt idx="88">
                    <c:v>0.10233387622005835</c:v>
                  </c:pt>
                  <c:pt idx="89">
                    <c:v>6.7359822438990635E-2</c:v>
                  </c:pt>
                  <c:pt idx="90">
                    <c:v>7.5755454515756729E-2</c:v>
                  </c:pt>
                  <c:pt idx="91">
                    <c:v>9.8022106350217408E-2</c:v>
                  </c:pt>
                  <c:pt idx="92">
                    <c:v>9.1065367920894605E-2</c:v>
                  </c:pt>
                  <c:pt idx="93">
                    <c:v>7.7459666924148346E-3</c:v>
                  </c:pt>
                  <c:pt idx="94">
                    <c:v>6.0000000000000001E-3</c:v>
                  </c:pt>
                  <c:pt idx="95">
                    <c:v>1.0000000000000004E-2</c:v>
                  </c:pt>
                  <c:pt idx="96">
                    <c:v>6.8161572751807883E-2</c:v>
                  </c:pt>
                  <c:pt idx="97">
                    <c:v>7.806407624509494E-2</c:v>
                  </c:pt>
                  <c:pt idx="98">
                    <c:v>0.15551205741034999</c:v>
                  </c:pt>
                </c:numCache>
              </c:numRef>
            </c:plus>
            <c:minus>
              <c:numRef>
                <c:f>'\Users\Dan\Desktop\Fall ''15\Lab\Projects\Jordan Lake\Data\Data set\[ENV 4 all sites, avgs and graphs for all phys and chem parameters.xlsx]Nox'!$N$2:$N$100</c:f>
                <c:numCache>
                  <c:formatCode>General</c:formatCode>
                  <c:ptCount val="99"/>
                  <c:pt idx="0">
                    <c:v>0.39500000000000002</c:v>
                  </c:pt>
                  <c:pt idx="1">
                    <c:v>0.17097758137642877</c:v>
                  </c:pt>
                  <c:pt idx="2">
                    <c:v>0.17022860446404942</c:v>
                  </c:pt>
                  <c:pt idx="3">
                    <c:v>0.13370780746754382</c:v>
                  </c:pt>
                  <c:pt idx="4">
                    <c:v>6.4377359719426611E-2</c:v>
                  </c:pt>
                  <c:pt idx="5">
                    <c:v>0.15534906930308059</c:v>
                  </c:pt>
                  <c:pt idx="6">
                    <c:v>0.11392004993756709</c:v>
                  </c:pt>
                  <c:pt idx="7">
                    <c:v>9.6666666666666679E-2</c:v>
                  </c:pt>
                  <c:pt idx="8">
                    <c:v>7.0000000000000007E-2</c:v>
                  </c:pt>
                  <c:pt idx="9">
                    <c:v>5.3333333333333337E-2</c:v>
                  </c:pt>
                  <c:pt idx="10">
                    <c:v>0</c:v>
                  </c:pt>
                  <c:pt idx="12">
                    <c:v>0</c:v>
                  </c:pt>
                  <c:pt idx="13">
                    <c:v>0</c:v>
                  </c:pt>
                  <c:pt idx="14">
                    <c:v>0.29333333333333333</c:v>
                  </c:pt>
                  <c:pt idx="15">
                    <c:v>0.23500000000000004</c:v>
                  </c:pt>
                  <c:pt idx="16">
                    <c:v>0.17854348987789437</c:v>
                  </c:pt>
                  <c:pt idx="17">
                    <c:v>0.17704362299852666</c:v>
                  </c:pt>
                  <c:pt idx="18">
                    <c:v>0.20626304672539969</c:v>
                  </c:pt>
                  <c:pt idx="19">
                    <c:v>0.22333333333333336</c:v>
                  </c:pt>
                  <c:pt idx="20">
                    <c:v>0.10408329997330663</c:v>
                  </c:pt>
                  <c:pt idx="21">
                    <c:v>0.12666666666666665</c:v>
                  </c:pt>
                  <c:pt idx="22">
                    <c:v>0.18342421989596805</c:v>
                  </c:pt>
                  <c:pt idx="23">
                    <c:v>7.3333333333333334E-2</c:v>
                  </c:pt>
                  <c:pt idx="24">
                    <c:v>0</c:v>
                  </c:pt>
                  <c:pt idx="25">
                    <c:v>0</c:v>
                  </c:pt>
                  <c:pt idx="26">
                    <c:v>0.05</c:v>
                  </c:pt>
                  <c:pt idx="27">
                    <c:v>0</c:v>
                  </c:pt>
                  <c:pt idx="28">
                    <c:v>6.0000000000000005E-2</c:v>
                  </c:pt>
                  <c:pt idx="29">
                    <c:v>0.15000000000000002</c:v>
                  </c:pt>
                  <c:pt idx="30">
                    <c:v>0.21666666666666665</c:v>
                  </c:pt>
                  <c:pt idx="31">
                    <c:v>8.3333333333333343E-2</c:v>
                  </c:pt>
                  <c:pt idx="32">
                    <c:v>0.1</c:v>
                  </c:pt>
                  <c:pt idx="33">
                    <c:v>0.13012814197295422</c:v>
                  </c:pt>
                  <c:pt idx="34">
                    <c:v>0.11976829482147786</c:v>
                  </c:pt>
                  <c:pt idx="35">
                    <c:v>7.7960103756843327E-2</c:v>
                  </c:pt>
                  <c:pt idx="36">
                    <c:v>2.4999999999999994E-2</c:v>
                  </c:pt>
                  <c:pt idx="37">
                    <c:v>0.24666666666666667</c:v>
                  </c:pt>
                  <c:pt idx="38">
                    <c:v>0.32</c:v>
                  </c:pt>
                  <c:pt idx="39">
                    <c:v>7.6376261582597332E-2</c:v>
                  </c:pt>
                  <c:pt idx="40">
                    <c:v>6.3333333333333353E-2</c:v>
                  </c:pt>
                  <c:pt idx="41">
                    <c:v>0.14666666666666667</c:v>
                  </c:pt>
                  <c:pt idx="42">
                    <c:v>9.3333333333333338E-2</c:v>
                  </c:pt>
                  <c:pt idx="43">
                    <c:v>7.3333333333333334E-2</c:v>
                  </c:pt>
                  <c:pt idx="44">
                    <c:v>2.3333333333333334E-2</c:v>
                  </c:pt>
                  <c:pt idx="45">
                    <c:v>0.05</c:v>
                  </c:pt>
                  <c:pt idx="46">
                    <c:v>0.04</c:v>
                  </c:pt>
                  <c:pt idx="47">
                    <c:v>7.0000000000000007E-2</c:v>
                  </c:pt>
                  <c:pt idx="48">
                    <c:v>0.12220201853215572</c:v>
                  </c:pt>
                  <c:pt idx="49">
                    <c:v>0.1997498435543818</c:v>
                  </c:pt>
                  <c:pt idx="50">
                    <c:v>0.21656407827707716</c:v>
                  </c:pt>
                  <c:pt idx="51">
                    <c:v>6.2271805640898084E-2</c:v>
                  </c:pt>
                  <c:pt idx="52">
                    <c:v>9.0737717258774678E-2</c:v>
                  </c:pt>
                  <c:pt idx="53">
                    <c:v>0.11680943645290159</c:v>
                  </c:pt>
                  <c:pt idx="54">
                    <c:v>0.13666666666666666</c:v>
                  </c:pt>
                  <c:pt idx="55">
                    <c:v>0.32499999999999996</c:v>
                  </c:pt>
                  <c:pt idx="56">
                    <c:v>0.15344199048645205</c:v>
                  </c:pt>
                  <c:pt idx="57">
                    <c:v>7.3333333333333334E-2</c:v>
                  </c:pt>
                  <c:pt idx="58">
                    <c:v>0.12000000000000001</c:v>
                  </c:pt>
                  <c:pt idx="59">
                    <c:v>6.6666666666666654E-3</c:v>
                  </c:pt>
                  <c:pt idx="60">
                    <c:v>4.6666666666666669E-2</c:v>
                  </c:pt>
                  <c:pt idx="61">
                    <c:v>0</c:v>
                  </c:pt>
                  <c:pt idx="62">
                    <c:v>4.3333333333333342E-2</c:v>
                  </c:pt>
                  <c:pt idx="63">
                    <c:v>6.6666666666666654E-3</c:v>
                  </c:pt>
                  <c:pt idx="64">
                    <c:v>2.3333333333333334E-2</c:v>
                  </c:pt>
                  <c:pt idx="65">
                    <c:v>5.4333787773605112E-2</c:v>
                  </c:pt>
                  <c:pt idx="66">
                    <c:v>0.18229334655310614</c:v>
                  </c:pt>
                  <c:pt idx="67">
                    <c:v>6.4134792468193688E-2</c:v>
                  </c:pt>
                  <c:pt idx="68">
                    <c:v>8.4429545860946809E-2</c:v>
                  </c:pt>
                  <c:pt idx="69">
                    <c:v>5.5965550628425599E-2</c:v>
                  </c:pt>
                  <c:pt idx="70">
                    <c:v>0.10447103680381563</c:v>
                  </c:pt>
                  <c:pt idx="71">
                    <c:v>5.9002118606029719E-2</c:v>
                  </c:pt>
                  <c:pt idx="72">
                    <c:v>5.7408004775864468E-2</c:v>
                  </c:pt>
                  <c:pt idx="73">
                    <c:v>5.2967495273569004E-2</c:v>
                  </c:pt>
                  <c:pt idx="74">
                    <c:v>0.14999176932151154</c:v>
                  </c:pt>
                  <c:pt idx="75">
                    <c:v>6.7777777777777784E-2</c:v>
                  </c:pt>
                  <c:pt idx="76">
                    <c:v>1.8888888888888889E-2</c:v>
                  </c:pt>
                  <c:pt idx="77">
                    <c:v>0.10888888888888888</c:v>
                  </c:pt>
                  <c:pt idx="78">
                    <c:v>3.3333333333333333E-2</c:v>
                  </c:pt>
                  <c:pt idx="79">
                    <c:v>6.7098140762819655E-2</c:v>
                  </c:pt>
                  <c:pt idx="80">
                    <c:v>1.1055415967851333E-2</c:v>
                  </c:pt>
                  <c:pt idx="81">
                    <c:v>0.21097119124993102</c:v>
                  </c:pt>
                  <c:pt idx="82">
                    <c:v>7.0915529650979928E-2</c:v>
                  </c:pt>
                  <c:pt idx="83">
                    <c:v>4.7251624833255353E-2</c:v>
                  </c:pt>
                  <c:pt idx="84">
                    <c:v>5.6297819180181785E-2</c:v>
                  </c:pt>
                  <c:pt idx="85">
                    <c:v>9.3301307217913271E-2</c:v>
                  </c:pt>
                  <c:pt idx="86">
                    <c:v>5.582711408148066E-2</c:v>
                  </c:pt>
                  <c:pt idx="87">
                    <c:v>6.4794547095672658E-2</c:v>
                  </c:pt>
                  <c:pt idx="88">
                    <c:v>0.10233387622005835</c:v>
                  </c:pt>
                  <c:pt idx="89">
                    <c:v>6.7359822438990635E-2</c:v>
                  </c:pt>
                  <c:pt idx="90">
                    <c:v>7.5755454515756729E-2</c:v>
                  </c:pt>
                  <c:pt idx="91">
                    <c:v>9.8022106350217408E-2</c:v>
                  </c:pt>
                  <c:pt idx="92">
                    <c:v>9.1065367920894605E-2</c:v>
                  </c:pt>
                  <c:pt idx="93">
                    <c:v>7.7459666924148346E-3</c:v>
                  </c:pt>
                  <c:pt idx="94">
                    <c:v>6.0000000000000001E-3</c:v>
                  </c:pt>
                  <c:pt idx="95">
                    <c:v>1.0000000000000004E-2</c:v>
                  </c:pt>
                  <c:pt idx="96">
                    <c:v>6.8161572751807883E-2</c:v>
                  </c:pt>
                  <c:pt idx="97">
                    <c:v>7.806407624509494E-2</c:v>
                  </c:pt>
                  <c:pt idx="98">
                    <c:v>0.15551205741034999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parameters.xlsx]Nox'!$A$2:$A$100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parameters.xlsx]Nox'!$L$2:$L$100</c:f>
              <c:numCache>
                <c:formatCode>General</c:formatCode>
                <c:ptCount val="99"/>
                <c:pt idx="0">
                  <c:v>0.70500000000000007</c:v>
                </c:pt>
                <c:pt idx="1">
                  <c:v>0.42</c:v>
                </c:pt>
                <c:pt idx="2">
                  <c:v>0.35666666666666663</c:v>
                </c:pt>
                <c:pt idx="3">
                  <c:v>0.35333333333333333</c:v>
                </c:pt>
                <c:pt idx="4">
                  <c:v>0.24333333333333332</c:v>
                </c:pt>
                <c:pt idx="5">
                  <c:v>0.3</c:v>
                </c:pt>
                <c:pt idx="6">
                  <c:v>0.14333333333333334</c:v>
                </c:pt>
                <c:pt idx="7">
                  <c:v>0.10666666666666667</c:v>
                </c:pt>
                <c:pt idx="8">
                  <c:v>0.08</c:v>
                </c:pt>
                <c:pt idx="9">
                  <c:v>6.3333333333333339E-2</c:v>
                </c:pt>
                <c:pt idx="10">
                  <c:v>0.01</c:v>
                </c:pt>
                <c:pt idx="12">
                  <c:v>0.01</c:v>
                </c:pt>
                <c:pt idx="13">
                  <c:v>0.01</c:v>
                </c:pt>
                <c:pt idx="14">
                  <c:v>0.30333333333333334</c:v>
                </c:pt>
                <c:pt idx="15">
                  <c:v>0.38500000000000001</c:v>
                </c:pt>
                <c:pt idx="16">
                  <c:v>0.26666666666666666</c:v>
                </c:pt>
                <c:pt idx="17">
                  <c:v>0.40333333333333332</c:v>
                </c:pt>
                <c:pt idx="18">
                  <c:v>0.53333333333333333</c:v>
                </c:pt>
                <c:pt idx="19">
                  <c:v>0.23333333333333336</c:v>
                </c:pt>
                <c:pt idx="20">
                  <c:v>0.16</c:v>
                </c:pt>
                <c:pt idx="21">
                  <c:v>0.18333333333333335</c:v>
                </c:pt>
                <c:pt idx="22">
                  <c:v>0.20333333333333334</c:v>
                </c:pt>
                <c:pt idx="23">
                  <c:v>8.3333333333333329E-2</c:v>
                </c:pt>
                <c:pt idx="24">
                  <c:v>0.01</c:v>
                </c:pt>
                <c:pt idx="25">
                  <c:v>0.01</c:v>
                </c:pt>
                <c:pt idx="26">
                  <c:v>0.06</c:v>
                </c:pt>
                <c:pt idx="27">
                  <c:v>0.01</c:v>
                </c:pt>
                <c:pt idx="28">
                  <c:v>6.9999999999999993E-2</c:v>
                </c:pt>
                <c:pt idx="29">
                  <c:v>0.16</c:v>
                </c:pt>
                <c:pt idx="30">
                  <c:v>0.22666666666666668</c:v>
                </c:pt>
                <c:pt idx="31">
                  <c:v>9.3333333333333338E-2</c:v>
                </c:pt>
                <c:pt idx="32">
                  <c:v>0.11</c:v>
                </c:pt>
                <c:pt idx="33">
                  <c:v>0.16</c:v>
                </c:pt>
                <c:pt idx="34">
                  <c:v>0.41666666666666669</c:v>
                </c:pt>
                <c:pt idx="35">
                  <c:v>0.40666666666666668</c:v>
                </c:pt>
                <c:pt idx="36">
                  <c:v>0.27500000000000002</c:v>
                </c:pt>
                <c:pt idx="37">
                  <c:v>0.25666666666666665</c:v>
                </c:pt>
                <c:pt idx="38">
                  <c:v>0.33</c:v>
                </c:pt>
                <c:pt idx="39">
                  <c:v>0.11</c:v>
                </c:pt>
                <c:pt idx="40">
                  <c:v>7.3333333333333334E-2</c:v>
                </c:pt>
                <c:pt idx="41">
                  <c:v>0.15666666666666668</c:v>
                </c:pt>
                <c:pt idx="42">
                  <c:v>0.10333333333333333</c:v>
                </c:pt>
                <c:pt idx="43">
                  <c:v>8.3333333333333329E-2</c:v>
                </c:pt>
                <c:pt idx="44">
                  <c:v>3.3333333333333333E-2</c:v>
                </c:pt>
                <c:pt idx="45">
                  <c:v>0.06</c:v>
                </c:pt>
                <c:pt idx="46">
                  <c:v>4.9999999999999996E-2</c:v>
                </c:pt>
                <c:pt idx="47">
                  <c:v>0.08</c:v>
                </c:pt>
                <c:pt idx="48">
                  <c:v>0.17</c:v>
                </c:pt>
                <c:pt idx="49">
                  <c:v>0.28000000000000003</c:v>
                </c:pt>
                <c:pt idx="50">
                  <c:v>0.27999999999999997</c:v>
                </c:pt>
                <c:pt idx="51">
                  <c:v>0.29666666666666663</c:v>
                </c:pt>
                <c:pt idx="52">
                  <c:v>0.37000000000000005</c:v>
                </c:pt>
                <c:pt idx="53">
                  <c:v>0.28666666666666668</c:v>
                </c:pt>
                <c:pt idx="54">
                  <c:v>0.14666666666666667</c:v>
                </c:pt>
                <c:pt idx="55">
                  <c:v>0.33500000000000002</c:v>
                </c:pt>
                <c:pt idx="56">
                  <c:v>0.18333333333333335</c:v>
                </c:pt>
                <c:pt idx="57">
                  <c:v>8.3333333333333329E-2</c:v>
                </c:pt>
                <c:pt idx="58">
                  <c:v>0.13</c:v>
                </c:pt>
                <c:pt idx="59">
                  <c:v>1.6666666666666666E-2</c:v>
                </c:pt>
                <c:pt idx="60">
                  <c:v>5.6666666666666664E-2</c:v>
                </c:pt>
                <c:pt idx="61">
                  <c:v>0.01</c:v>
                </c:pt>
                <c:pt idx="62">
                  <c:v>5.3333333333333337E-2</c:v>
                </c:pt>
                <c:pt idx="63">
                  <c:v>1.6666666666666666E-2</c:v>
                </c:pt>
                <c:pt idx="64">
                  <c:v>3.3333333333333333E-2</c:v>
                </c:pt>
                <c:pt idx="65">
                  <c:v>0.11777777777777779</c:v>
                </c:pt>
                <c:pt idx="66">
                  <c:v>0.54555555555555557</c:v>
                </c:pt>
                <c:pt idx="67">
                  <c:v>0.40777777777777779</c:v>
                </c:pt>
                <c:pt idx="68">
                  <c:v>0.53374999999999995</c:v>
                </c:pt>
                <c:pt idx="69">
                  <c:v>0.52499999999999991</c:v>
                </c:pt>
                <c:pt idx="70">
                  <c:v>0.33555555555555555</c:v>
                </c:pt>
                <c:pt idx="71">
                  <c:v>0.17249999999999999</c:v>
                </c:pt>
                <c:pt idx="72">
                  <c:v>0.14111111111111113</c:v>
                </c:pt>
                <c:pt idx="73">
                  <c:v>0.12666666666666668</c:v>
                </c:pt>
                <c:pt idx="74">
                  <c:v>0.21555555555555556</c:v>
                </c:pt>
                <c:pt idx="75">
                  <c:v>8.7777777777777788E-2</c:v>
                </c:pt>
                <c:pt idx="76">
                  <c:v>3.888888888888889E-2</c:v>
                </c:pt>
                <c:pt idx="77">
                  <c:v>0.12888888888888891</c:v>
                </c:pt>
                <c:pt idx="78">
                  <c:v>5.3333333333333337E-2</c:v>
                </c:pt>
                <c:pt idx="79">
                  <c:v>9.7777777777777783E-2</c:v>
                </c:pt>
                <c:pt idx="80">
                  <c:v>3.6666666666666667E-2</c:v>
                </c:pt>
                <c:pt idx="81">
                  <c:v>0.23428571428571429</c:v>
                </c:pt>
                <c:pt idx="82">
                  <c:v>0.23111111111111113</c:v>
                </c:pt>
                <c:pt idx="83">
                  <c:v>0.21777777777777782</c:v>
                </c:pt>
                <c:pt idx="84">
                  <c:v>0.25</c:v>
                </c:pt>
                <c:pt idx="85">
                  <c:v>0.43874999999999997</c:v>
                </c:pt>
                <c:pt idx="86">
                  <c:v>0.4</c:v>
                </c:pt>
                <c:pt idx="87">
                  <c:v>0.505</c:v>
                </c:pt>
                <c:pt idx="88">
                  <c:v>0.25</c:v>
                </c:pt>
                <c:pt idx="89">
                  <c:v>0.16111111111111109</c:v>
                </c:pt>
                <c:pt idx="90">
                  <c:v>0.18000000000000002</c:v>
                </c:pt>
                <c:pt idx="91">
                  <c:v>0.22333333333333336</c:v>
                </c:pt>
                <c:pt idx="92">
                  <c:v>0.16111111111111112</c:v>
                </c:pt>
                <c:pt idx="93">
                  <c:v>0.03</c:v>
                </c:pt>
                <c:pt idx="94">
                  <c:v>2.6000000000000002E-2</c:v>
                </c:pt>
                <c:pt idx="95">
                  <c:v>0.03</c:v>
                </c:pt>
                <c:pt idx="96">
                  <c:v>0.13600000000000001</c:v>
                </c:pt>
                <c:pt idx="97">
                  <c:v>0.13200000000000003</c:v>
                </c:pt>
                <c:pt idx="98">
                  <c:v>0.28200000000000003</c:v>
                </c:pt>
              </c:numCache>
            </c:numRef>
          </c:yVal>
          <c:smooth val="1"/>
          <c:extLst>
            <c:ext xmlns:c16="http://schemas.microsoft.com/office/drawing/2014/chart" uri="{C3380CC4-5D6E-409C-BE32-E72D297353CC}">
              <c16:uniqueId val="{00000000-5EB5-4CD8-98AA-F817DE5E29DD}"/>
            </c:ext>
          </c:extLst>
        </c:ser>
        <c:dLbls>
          <c:showLegendKey val="0"/>
          <c:showVal val="0"/>
          <c:showCatName val="0"/>
          <c:showSerName val="0"/>
          <c:showPercent val="0"/>
          <c:showBubbleSize val="0"/>
        </c:dLbls>
        <c:axId val="320397264"/>
        <c:axId val="320398048"/>
      </c:scatterChart>
      <c:valAx>
        <c:axId val="320397264"/>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398048"/>
        <c:crosses val="autoZero"/>
        <c:crossBetween val="midCat"/>
        <c:majorUnit val="366"/>
        <c:minorUnit val="183"/>
      </c:valAx>
      <c:valAx>
        <c:axId val="320398048"/>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NO</a:t>
                </a:r>
                <a:r>
                  <a:rPr lang="en-US" sz="1200" baseline="-25000">
                    <a:latin typeface="Times New Roman" panose="02020603050405020304" pitchFamily="18" charset="0"/>
                    <a:cs typeface="Times New Roman" panose="02020603050405020304" pitchFamily="18" charset="0"/>
                  </a:rPr>
                  <a:t>x</a:t>
                </a:r>
                <a:r>
                  <a:rPr lang="en-US" sz="1200">
                    <a:latin typeface="Times New Roman" panose="02020603050405020304" pitchFamily="18" charset="0"/>
                    <a:cs typeface="Times New Roman" panose="02020603050405020304" pitchFamily="18" charset="0"/>
                  </a:rPr>
                  <a:t> (mg L</a:t>
                </a:r>
                <a:r>
                  <a:rPr lang="en-US" sz="1200" baseline="30000">
                    <a:latin typeface="Times New Roman" panose="02020603050405020304" pitchFamily="18" charset="0"/>
                    <a:cs typeface="Times New Roman" panose="02020603050405020304" pitchFamily="18" charset="0"/>
                  </a:rPr>
                  <a:t>-1</a:t>
                </a:r>
                <a:r>
                  <a:rPr lang="en-US" sz="1200">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97264"/>
        <c:crosses val="autoZero"/>
        <c:crossBetween val="midCat"/>
        <c:majorUnit val="0.30000000000000004"/>
        <c:minorUnit val="0.15000000000000002"/>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diamond"/>
            <c:size val="6"/>
            <c:spPr>
              <a:solidFill>
                <a:schemeClr val="bg1">
                  <a:alpha val="95000"/>
                </a:schemeClr>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parameters.xlsx]NH3'!$N$2:$N$100</c:f>
                <c:numCache>
                  <c:formatCode>General</c:formatCode>
                  <c:ptCount val="99"/>
                  <c:pt idx="0">
                    <c:v>5.000000000000001E-3</c:v>
                  </c:pt>
                  <c:pt idx="1">
                    <c:v>1.3333333333333334E-2</c:v>
                  </c:pt>
                  <c:pt idx="2">
                    <c:v>3.0000000000000006E-2</c:v>
                  </c:pt>
                  <c:pt idx="3">
                    <c:v>2.5166114784235836E-2</c:v>
                  </c:pt>
                  <c:pt idx="4">
                    <c:v>3.4641016151377546E-2</c:v>
                  </c:pt>
                  <c:pt idx="5">
                    <c:v>8.333333333333335E-3</c:v>
                  </c:pt>
                  <c:pt idx="6">
                    <c:v>0</c:v>
                  </c:pt>
                  <c:pt idx="7">
                    <c:v>0</c:v>
                  </c:pt>
                  <c:pt idx="8">
                    <c:v>3.3333333333333344E-3</c:v>
                  </c:pt>
                  <c:pt idx="9">
                    <c:v>5.7735026918962528E-3</c:v>
                  </c:pt>
                  <c:pt idx="10">
                    <c:v>1.0000000000000002E-2</c:v>
                  </c:pt>
                  <c:pt idx="12">
                    <c:v>3.3333333333333344E-3</c:v>
                  </c:pt>
                  <c:pt idx="13">
                    <c:v>2.5000000000000001E-2</c:v>
                  </c:pt>
                  <c:pt idx="14">
                    <c:v>6.6666666666666654E-3</c:v>
                  </c:pt>
                  <c:pt idx="15">
                    <c:v>0.06</c:v>
                  </c:pt>
                  <c:pt idx="16">
                    <c:v>5.1961524227066312E-2</c:v>
                  </c:pt>
                  <c:pt idx="17">
                    <c:v>4.0960685758148339E-2</c:v>
                  </c:pt>
                  <c:pt idx="18">
                    <c:v>1.8559214542766739E-2</c:v>
                  </c:pt>
                  <c:pt idx="19">
                    <c:v>0</c:v>
                  </c:pt>
                  <c:pt idx="20">
                    <c:v>3.0000000000000006E-2</c:v>
                  </c:pt>
                  <c:pt idx="21">
                    <c:v>1.0000000000000002E-2</c:v>
                  </c:pt>
                  <c:pt idx="22">
                    <c:v>6.6666666666666654E-3</c:v>
                  </c:pt>
                  <c:pt idx="23">
                    <c:v>0</c:v>
                  </c:pt>
                  <c:pt idx="24">
                    <c:v>0</c:v>
                  </c:pt>
                  <c:pt idx="25">
                    <c:v>0</c:v>
                  </c:pt>
                  <c:pt idx="26">
                    <c:v>3.0000000000000006E-2</c:v>
                  </c:pt>
                  <c:pt idx="27">
                    <c:v>2.3333333333333331E-2</c:v>
                  </c:pt>
                  <c:pt idx="28">
                    <c:v>9.9999999999999985E-3</c:v>
                  </c:pt>
                  <c:pt idx="29">
                    <c:v>3.0550504633038926E-2</c:v>
                  </c:pt>
                  <c:pt idx="30">
                    <c:v>1.4529663145135596E-2</c:v>
                  </c:pt>
                  <c:pt idx="31">
                    <c:v>0</c:v>
                  </c:pt>
                  <c:pt idx="32">
                    <c:v>0.02</c:v>
                  </c:pt>
                  <c:pt idx="33">
                    <c:v>4.9103066208854122E-2</c:v>
                  </c:pt>
                  <c:pt idx="34">
                    <c:v>2.6457513110645869E-2</c:v>
                  </c:pt>
                  <c:pt idx="35">
                    <c:v>2.1858128414340004E-2</c:v>
                  </c:pt>
                  <c:pt idx="36">
                    <c:v>0</c:v>
                  </c:pt>
                  <c:pt idx="37">
                    <c:v>0.02</c:v>
                  </c:pt>
                  <c:pt idx="38">
                    <c:v>2.3333333333333314E-2</c:v>
                  </c:pt>
                  <c:pt idx="39">
                    <c:v>2.0000000000000011E-2</c:v>
                  </c:pt>
                  <c:pt idx="40">
                    <c:v>1.6666666666666666E-2</c:v>
                  </c:pt>
                  <c:pt idx="41">
                    <c:v>0</c:v>
                  </c:pt>
                  <c:pt idx="42">
                    <c:v>0</c:v>
                  </c:pt>
                  <c:pt idx="43">
                    <c:v>0</c:v>
                  </c:pt>
                  <c:pt idx="44">
                    <c:v>0</c:v>
                  </c:pt>
                  <c:pt idx="45">
                    <c:v>2.6666666666666661E-2</c:v>
                  </c:pt>
                  <c:pt idx="46">
                    <c:v>0</c:v>
                  </c:pt>
                  <c:pt idx="47">
                    <c:v>1.3333333333333332E-2</c:v>
                  </c:pt>
                  <c:pt idx="48">
                    <c:v>2.5166114784235829E-2</c:v>
                  </c:pt>
                  <c:pt idx="49">
                    <c:v>0</c:v>
                  </c:pt>
                  <c:pt idx="50">
                    <c:v>1.2018504251546635E-2</c:v>
                  </c:pt>
                  <c:pt idx="51">
                    <c:v>2.3333333333333331E-2</c:v>
                  </c:pt>
                  <c:pt idx="52">
                    <c:v>6.6666666666666654E-3</c:v>
                  </c:pt>
                  <c:pt idx="53">
                    <c:v>3.6666666666666674E-2</c:v>
                  </c:pt>
                  <c:pt idx="54">
                    <c:v>0</c:v>
                  </c:pt>
                  <c:pt idx="55">
                    <c:v>0</c:v>
                  </c:pt>
                  <c:pt idx="56">
                    <c:v>3.6055512754639904E-2</c:v>
                  </c:pt>
                  <c:pt idx="57">
                    <c:v>0</c:v>
                  </c:pt>
                  <c:pt idx="58">
                    <c:v>3.3333333333333344E-3</c:v>
                  </c:pt>
                  <c:pt idx="59">
                    <c:v>8.8191710368819582E-3</c:v>
                  </c:pt>
                  <c:pt idx="60">
                    <c:v>9.9999999999999985E-3</c:v>
                  </c:pt>
                  <c:pt idx="61">
                    <c:v>0</c:v>
                  </c:pt>
                  <c:pt idx="62">
                    <c:v>0</c:v>
                  </c:pt>
                  <c:pt idx="63">
                    <c:v>8.8191710368820727E-3</c:v>
                  </c:pt>
                  <c:pt idx="64">
                    <c:v>9.9999999999999985E-3</c:v>
                  </c:pt>
                  <c:pt idx="65">
                    <c:v>0</c:v>
                  </c:pt>
                  <c:pt idx="66">
                    <c:v>1.9999999999999993E-2</c:v>
                  </c:pt>
                  <c:pt idx="67">
                    <c:v>1.3310165056345481E-2</c:v>
                  </c:pt>
                  <c:pt idx="68">
                    <c:v>3.0262984226373218E-2</c:v>
                  </c:pt>
                  <c:pt idx="69">
                    <c:v>3.7793494338122714E-2</c:v>
                  </c:pt>
                  <c:pt idx="70">
                    <c:v>2.2222222222222292E-3</c:v>
                  </c:pt>
                  <c:pt idx="71">
                    <c:v>1.487297405171061E-2</c:v>
                  </c:pt>
                  <c:pt idx="72">
                    <c:v>7.0928585193353938E-3</c:v>
                  </c:pt>
                  <c:pt idx="73">
                    <c:v>4.6481112585226433E-3</c:v>
                  </c:pt>
                  <c:pt idx="74">
                    <c:v>5.211573066470479E-3</c:v>
                  </c:pt>
                  <c:pt idx="75">
                    <c:v>2.2222222222222209E-3</c:v>
                  </c:pt>
                  <c:pt idx="76">
                    <c:v>0</c:v>
                  </c:pt>
                  <c:pt idx="77">
                    <c:v>1.4698618394803277E-3</c:v>
                  </c:pt>
                  <c:pt idx="78">
                    <c:v>0</c:v>
                  </c:pt>
                  <c:pt idx="79">
                    <c:v>8.8191710368819686E-3</c:v>
                  </c:pt>
                  <c:pt idx="80">
                    <c:v>5.5555555555555592E-3</c:v>
                  </c:pt>
                  <c:pt idx="81">
                    <c:v>1.1693361102674923E-2</c:v>
                  </c:pt>
                  <c:pt idx="82">
                    <c:v>1.4698618394803277E-3</c:v>
                  </c:pt>
                  <c:pt idx="83">
                    <c:v>3.6430214023900095E-3</c:v>
                  </c:pt>
                  <c:pt idx="84">
                    <c:v>3.7267799624996528E-3</c:v>
                  </c:pt>
                  <c:pt idx="85">
                    <c:v>8.0178372573727376E-3</c:v>
                  </c:pt>
                  <c:pt idx="86">
                    <c:v>5.7735026918962588E-3</c:v>
                  </c:pt>
                  <c:pt idx="87">
                    <c:v>3.4156502553198626E-3</c:v>
                  </c:pt>
                  <c:pt idx="88">
                    <c:v>7.0928585193353955E-3</c:v>
                  </c:pt>
                  <c:pt idx="89">
                    <c:v>0</c:v>
                  </c:pt>
                  <c:pt idx="90">
                    <c:v>0</c:v>
                  </c:pt>
                  <c:pt idx="91">
                    <c:v>4.4444444444444462E-3</c:v>
                  </c:pt>
                  <c:pt idx="92">
                    <c:v>0</c:v>
                  </c:pt>
                  <c:pt idx="93">
                    <c:v>3.9999999999999992E-3</c:v>
                  </c:pt>
                  <c:pt idx="94">
                    <c:v>0</c:v>
                  </c:pt>
                  <c:pt idx="95">
                    <c:v>2.1447610589527221E-2</c:v>
                  </c:pt>
                  <c:pt idx="96">
                    <c:v>1.7435595774162694E-2</c:v>
                  </c:pt>
                  <c:pt idx="97">
                    <c:v>1.7999999999999995E-2</c:v>
                  </c:pt>
                  <c:pt idx="98">
                    <c:v>9.7979589711327184E-3</c:v>
                  </c:pt>
                </c:numCache>
              </c:numRef>
            </c:plus>
            <c:minus>
              <c:numRef>
                <c:f>'\Users\Dan\Desktop\Fall ''15\Lab\Projects\Jordan Lake\Data\Data set\[ENV 4 all sites, avgs and graphs for all phys and chem parameters.xlsx]NH3'!$N$2:$N$100</c:f>
                <c:numCache>
                  <c:formatCode>General</c:formatCode>
                  <c:ptCount val="99"/>
                  <c:pt idx="0">
                    <c:v>5.000000000000001E-3</c:v>
                  </c:pt>
                  <c:pt idx="1">
                    <c:v>1.3333333333333334E-2</c:v>
                  </c:pt>
                  <c:pt idx="2">
                    <c:v>3.0000000000000006E-2</c:v>
                  </c:pt>
                  <c:pt idx="3">
                    <c:v>2.5166114784235836E-2</c:v>
                  </c:pt>
                  <c:pt idx="4">
                    <c:v>3.4641016151377546E-2</c:v>
                  </c:pt>
                  <c:pt idx="5">
                    <c:v>8.333333333333335E-3</c:v>
                  </c:pt>
                  <c:pt idx="6">
                    <c:v>0</c:v>
                  </c:pt>
                  <c:pt idx="7">
                    <c:v>0</c:v>
                  </c:pt>
                  <c:pt idx="8">
                    <c:v>3.3333333333333344E-3</c:v>
                  </c:pt>
                  <c:pt idx="9">
                    <c:v>5.7735026918962528E-3</c:v>
                  </c:pt>
                  <c:pt idx="10">
                    <c:v>1.0000000000000002E-2</c:v>
                  </c:pt>
                  <c:pt idx="12">
                    <c:v>3.3333333333333344E-3</c:v>
                  </c:pt>
                  <c:pt idx="13">
                    <c:v>2.5000000000000001E-2</c:v>
                  </c:pt>
                  <c:pt idx="14">
                    <c:v>6.6666666666666654E-3</c:v>
                  </c:pt>
                  <c:pt idx="15">
                    <c:v>0.06</c:v>
                  </c:pt>
                  <c:pt idx="16">
                    <c:v>5.1961524227066312E-2</c:v>
                  </c:pt>
                  <c:pt idx="17">
                    <c:v>4.0960685758148339E-2</c:v>
                  </c:pt>
                  <c:pt idx="18">
                    <c:v>1.8559214542766739E-2</c:v>
                  </c:pt>
                  <c:pt idx="19">
                    <c:v>0</c:v>
                  </c:pt>
                  <c:pt idx="20">
                    <c:v>3.0000000000000006E-2</c:v>
                  </c:pt>
                  <c:pt idx="21">
                    <c:v>1.0000000000000002E-2</c:v>
                  </c:pt>
                  <c:pt idx="22">
                    <c:v>6.6666666666666654E-3</c:v>
                  </c:pt>
                  <c:pt idx="23">
                    <c:v>0</c:v>
                  </c:pt>
                  <c:pt idx="24">
                    <c:v>0</c:v>
                  </c:pt>
                  <c:pt idx="25">
                    <c:v>0</c:v>
                  </c:pt>
                  <c:pt idx="26">
                    <c:v>3.0000000000000006E-2</c:v>
                  </c:pt>
                  <c:pt idx="27">
                    <c:v>2.3333333333333331E-2</c:v>
                  </c:pt>
                  <c:pt idx="28">
                    <c:v>9.9999999999999985E-3</c:v>
                  </c:pt>
                  <c:pt idx="29">
                    <c:v>3.0550504633038926E-2</c:v>
                  </c:pt>
                  <c:pt idx="30">
                    <c:v>1.4529663145135596E-2</c:v>
                  </c:pt>
                  <c:pt idx="31">
                    <c:v>0</c:v>
                  </c:pt>
                  <c:pt idx="32">
                    <c:v>0.02</c:v>
                  </c:pt>
                  <c:pt idx="33">
                    <c:v>4.9103066208854122E-2</c:v>
                  </c:pt>
                  <c:pt idx="34">
                    <c:v>2.6457513110645869E-2</c:v>
                  </c:pt>
                  <c:pt idx="35">
                    <c:v>2.1858128414340004E-2</c:v>
                  </c:pt>
                  <c:pt idx="36">
                    <c:v>0</c:v>
                  </c:pt>
                  <c:pt idx="37">
                    <c:v>0.02</c:v>
                  </c:pt>
                  <c:pt idx="38">
                    <c:v>2.3333333333333314E-2</c:v>
                  </c:pt>
                  <c:pt idx="39">
                    <c:v>2.0000000000000011E-2</c:v>
                  </c:pt>
                  <c:pt idx="40">
                    <c:v>1.6666666666666666E-2</c:v>
                  </c:pt>
                  <c:pt idx="41">
                    <c:v>0</c:v>
                  </c:pt>
                  <c:pt idx="42">
                    <c:v>0</c:v>
                  </c:pt>
                  <c:pt idx="43">
                    <c:v>0</c:v>
                  </c:pt>
                  <c:pt idx="44">
                    <c:v>0</c:v>
                  </c:pt>
                  <c:pt idx="45">
                    <c:v>2.6666666666666661E-2</c:v>
                  </c:pt>
                  <c:pt idx="46">
                    <c:v>0</c:v>
                  </c:pt>
                  <c:pt idx="47">
                    <c:v>1.3333333333333332E-2</c:v>
                  </c:pt>
                  <c:pt idx="48">
                    <c:v>2.5166114784235829E-2</c:v>
                  </c:pt>
                  <c:pt idx="49">
                    <c:v>0</c:v>
                  </c:pt>
                  <c:pt idx="50">
                    <c:v>1.2018504251546635E-2</c:v>
                  </c:pt>
                  <c:pt idx="51">
                    <c:v>2.3333333333333331E-2</c:v>
                  </c:pt>
                  <c:pt idx="52">
                    <c:v>6.6666666666666654E-3</c:v>
                  </c:pt>
                  <c:pt idx="53">
                    <c:v>3.6666666666666674E-2</c:v>
                  </c:pt>
                  <c:pt idx="54">
                    <c:v>0</c:v>
                  </c:pt>
                  <c:pt idx="55">
                    <c:v>0</c:v>
                  </c:pt>
                  <c:pt idx="56">
                    <c:v>3.6055512754639904E-2</c:v>
                  </c:pt>
                  <c:pt idx="57">
                    <c:v>0</c:v>
                  </c:pt>
                  <c:pt idx="58">
                    <c:v>3.3333333333333344E-3</c:v>
                  </c:pt>
                  <c:pt idx="59">
                    <c:v>8.8191710368819582E-3</c:v>
                  </c:pt>
                  <c:pt idx="60">
                    <c:v>9.9999999999999985E-3</c:v>
                  </c:pt>
                  <c:pt idx="61">
                    <c:v>0</c:v>
                  </c:pt>
                  <c:pt idx="62">
                    <c:v>0</c:v>
                  </c:pt>
                  <c:pt idx="63">
                    <c:v>8.8191710368820727E-3</c:v>
                  </c:pt>
                  <c:pt idx="64">
                    <c:v>9.9999999999999985E-3</c:v>
                  </c:pt>
                  <c:pt idx="65">
                    <c:v>0</c:v>
                  </c:pt>
                  <c:pt idx="66">
                    <c:v>1.9999999999999993E-2</c:v>
                  </c:pt>
                  <c:pt idx="67">
                    <c:v>1.3310165056345481E-2</c:v>
                  </c:pt>
                  <c:pt idx="68">
                    <c:v>3.0262984226373218E-2</c:v>
                  </c:pt>
                  <c:pt idx="69">
                    <c:v>3.7793494338122714E-2</c:v>
                  </c:pt>
                  <c:pt idx="70">
                    <c:v>2.2222222222222292E-3</c:v>
                  </c:pt>
                  <c:pt idx="71">
                    <c:v>1.487297405171061E-2</c:v>
                  </c:pt>
                  <c:pt idx="72">
                    <c:v>7.0928585193353938E-3</c:v>
                  </c:pt>
                  <c:pt idx="73">
                    <c:v>4.6481112585226433E-3</c:v>
                  </c:pt>
                  <c:pt idx="74">
                    <c:v>5.211573066470479E-3</c:v>
                  </c:pt>
                  <c:pt idx="75">
                    <c:v>2.2222222222222209E-3</c:v>
                  </c:pt>
                  <c:pt idx="76">
                    <c:v>0</c:v>
                  </c:pt>
                  <c:pt idx="77">
                    <c:v>1.4698618394803277E-3</c:v>
                  </c:pt>
                  <c:pt idx="78">
                    <c:v>0</c:v>
                  </c:pt>
                  <c:pt idx="79">
                    <c:v>8.8191710368819686E-3</c:v>
                  </c:pt>
                  <c:pt idx="80">
                    <c:v>5.5555555555555592E-3</c:v>
                  </c:pt>
                  <c:pt idx="81">
                    <c:v>1.1693361102674923E-2</c:v>
                  </c:pt>
                  <c:pt idx="82">
                    <c:v>1.4698618394803277E-3</c:v>
                  </c:pt>
                  <c:pt idx="83">
                    <c:v>3.6430214023900095E-3</c:v>
                  </c:pt>
                  <c:pt idx="84">
                    <c:v>3.7267799624996528E-3</c:v>
                  </c:pt>
                  <c:pt idx="85">
                    <c:v>8.0178372573727376E-3</c:v>
                  </c:pt>
                  <c:pt idx="86">
                    <c:v>5.7735026918962588E-3</c:v>
                  </c:pt>
                  <c:pt idx="87">
                    <c:v>3.4156502553198626E-3</c:v>
                  </c:pt>
                  <c:pt idx="88">
                    <c:v>7.0928585193353955E-3</c:v>
                  </c:pt>
                  <c:pt idx="89">
                    <c:v>0</c:v>
                  </c:pt>
                  <c:pt idx="90">
                    <c:v>0</c:v>
                  </c:pt>
                  <c:pt idx="91">
                    <c:v>4.4444444444444462E-3</c:v>
                  </c:pt>
                  <c:pt idx="92">
                    <c:v>0</c:v>
                  </c:pt>
                  <c:pt idx="93">
                    <c:v>3.9999999999999992E-3</c:v>
                  </c:pt>
                  <c:pt idx="94">
                    <c:v>0</c:v>
                  </c:pt>
                  <c:pt idx="95">
                    <c:v>2.1447610589527221E-2</c:v>
                  </c:pt>
                  <c:pt idx="96">
                    <c:v>1.7435595774162694E-2</c:v>
                  </c:pt>
                  <c:pt idx="97">
                    <c:v>1.7999999999999995E-2</c:v>
                  </c:pt>
                  <c:pt idx="98">
                    <c:v>9.7979589711327184E-3</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parameters.xlsx]NH3'!$A$2:$A$100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parameters.xlsx]NH3'!$L$2:$L$100</c:f>
              <c:numCache>
                <c:formatCode>General</c:formatCode>
                <c:ptCount val="99"/>
                <c:pt idx="0">
                  <c:v>1.4999999999999999E-2</c:v>
                </c:pt>
                <c:pt idx="1">
                  <c:v>2.3333333333333334E-2</c:v>
                </c:pt>
                <c:pt idx="2">
                  <c:v>0.04</c:v>
                </c:pt>
                <c:pt idx="3">
                  <c:v>9.0000000000000011E-2</c:v>
                </c:pt>
                <c:pt idx="4">
                  <c:v>7.0000000000000007E-2</c:v>
                </c:pt>
                <c:pt idx="5">
                  <c:v>1.8333333333333337E-2</c:v>
                </c:pt>
                <c:pt idx="6">
                  <c:v>0.01</c:v>
                </c:pt>
                <c:pt idx="7">
                  <c:v>0.01</c:v>
                </c:pt>
                <c:pt idx="8">
                  <c:v>2.6666666666666668E-2</c:v>
                </c:pt>
                <c:pt idx="9">
                  <c:v>3.0000000000000002E-2</c:v>
                </c:pt>
                <c:pt idx="10">
                  <c:v>3.0000000000000002E-2</c:v>
                </c:pt>
                <c:pt idx="12">
                  <c:v>1.3333333333333334E-2</c:v>
                </c:pt>
                <c:pt idx="13">
                  <c:v>5.5E-2</c:v>
                </c:pt>
                <c:pt idx="14">
                  <c:v>1.6666666666666666E-2</c:v>
                </c:pt>
                <c:pt idx="15">
                  <c:v>0.09</c:v>
                </c:pt>
                <c:pt idx="16">
                  <c:v>0.10000000000000002</c:v>
                </c:pt>
                <c:pt idx="17">
                  <c:v>0.10333333333333333</c:v>
                </c:pt>
                <c:pt idx="18">
                  <c:v>4.3333333333333335E-2</c:v>
                </c:pt>
                <c:pt idx="19">
                  <c:v>0.01</c:v>
                </c:pt>
                <c:pt idx="20">
                  <c:v>0.04</c:v>
                </c:pt>
                <c:pt idx="21">
                  <c:v>0.03</c:v>
                </c:pt>
                <c:pt idx="22">
                  <c:v>1.6666666666666666E-2</c:v>
                </c:pt>
                <c:pt idx="23">
                  <c:v>0.01</c:v>
                </c:pt>
                <c:pt idx="24">
                  <c:v>0.01</c:v>
                </c:pt>
                <c:pt idx="25">
                  <c:v>0.01</c:v>
                </c:pt>
                <c:pt idx="26">
                  <c:v>0.04</c:v>
                </c:pt>
                <c:pt idx="27">
                  <c:v>4.6666666666666669E-2</c:v>
                </c:pt>
                <c:pt idx="28">
                  <c:v>0.02</c:v>
                </c:pt>
                <c:pt idx="29">
                  <c:v>5.000000000000001E-2</c:v>
                </c:pt>
                <c:pt idx="30">
                  <c:v>7.3333333333333348E-2</c:v>
                </c:pt>
                <c:pt idx="31">
                  <c:v>0.01</c:v>
                </c:pt>
                <c:pt idx="32">
                  <c:v>3.0000000000000002E-2</c:v>
                </c:pt>
                <c:pt idx="33">
                  <c:v>8.3333333333333329E-2</c:v>
                </c:pt>
                <c:pt idx="34">
                  <c:v>0.13</c:v>
                </c:pt>
                <c:pt idx="35">
                  <c:v>6.3333333333333339E-2</c:v>
                </c:pt>
                <c:pt idx="36">
                  <c:v>0.01</c:v>
                </c:pt>
                <c:pt idx="37">
                  <c:v>5.000000000000001E-2</c:v>
                </c:pt>
                <c:pt idx="38">
                  <c:v>0.13666666666666669</c:v>
                </c:pt>
                <c:pt idx="39">
                  <c:v>0.03</c:v>
                </c:pt>
                <c:pt idx="40">
                  <c:v>2.6666666666666668E-2</c:v>
                </c:pt>
                <c:pt idx="41">
                  <c:v>0.01</c:v>
                </c:pt>
                <c:pt idx="42">
                  <c:v>0.01</c:v>
                </c:pt>
                <c:pt idx="43">
                  <c:v>0.01</c:v>
                </c:pt>
                <c:pt idx="44">
                  <c:v>0.01</c:v>
                </c:pt>
                <c:pt idx="45">
                  <c:v>6.3333333333333339E-2</c:v>
                </c:pt>
                <c:pt idx="46">
                  <c:v>0.01</c:v>
                </c:pt>
                <c:pt idx="47">
                  <c:v>2.3333333333333334E-2</c:v>
                </c:pt>
                <c:pt idx="48">
                  <c:v>0.04</c:v>
                </c:pt>
                <c:pt idx="49">
                  <c:v>0.01</c:v>
                </c:pt>
                <c:pt idx="50">
                  <c:v>2.6666666666666668E-2</c:v>
                </c:pt>
                <c:pt idx="51">
                  <c:v>4.6666666666666669E-2</c:v>
                </c:pt>
                <c:pt idx="52">
                  <c:v>1.6666666666666666E-2</c:v>
                </c:pt>
                <c:pt idx="53">
                  <c:v>4.6666666666666662E-2</c:v>
                </c:pt>
                <c:pt idx="54">
                  <c:v>0.01</c:v>
                </c:pt>
                <c:pt idx="55">
                  <c:v>0.01</c:v>
                </c:pt>
                <c:pt idx="56">
                  <c:v>0.06</c:v>
                </c:pt>
                <c:pt idx="57">
                  <c:v>0.01</c:v>
                </c:pt>
                <c:pt idx="58">
                  <c:v>1.3333333333333334E-2</c:v>
                </c:pt>
                <c:pt idx="59">
                  <c:v>4.6666666666666669E-2</c:v>
                </c:pt>
                <c:pt idx="60">
                  <c:v>0.02</c:v>
                </c:pt>
                <c:pt idx="61">
                  <c:v>0.01</c:v>
                </c:pt>
                <c:pt idx="62">
                  <c:v>0.01</c:v>
                </c:pt>
                <c:pt idx="63">
                  <c:v>0.10666666666666665</c:v>
                </c:pt>
                <c:pt idx="64">
                  <c:v>0.02</c:v>
                </c:pt>
                <c:pt idx="65">
                  <c:v>0.01</c:v>
                </c:pt>
                <c:pt idx="66">
                  <c:v>4.0000000000000008E-2</c:v>
                </c:pt>
                <c:pt idx="67">
                  <c:v>7.7777777777777779E-2</c:v>
                </c:pt>
                <c:pt idx="68">
                  <c:v>7.1249999999999994E-2</c:v>
                </c:pt>
                <c:pt idx="69">
                  <c:v>8.3750000000000005E-2</c:v>
                </c:pt>
                <c:pt idx="70">
                  <c:v>2.222222222222222E-2</c:v>
                </c:pt>
                <c:pt idx="71">
                  <c:v>6.3750000000000001E-2</c:v>
                </c:pt>
                <c:pt idx="72">
                  <c:v>3.4444444444444437E-2</c:v>
                </c:pt>
                <c:pt idx="73">
                  <c:v>2.7777777777777776E-2</c:v>
                </c:pt>
                <c:pt idx="74">
                  <c:v>2.7777777777777776E-2</c:v>
                </c:pt>
                <c:pt idx="75">
                  <c:v>2.2222222222222223E-2</c:v>
                </c:pt>
                <c:pt idx="76">
                  <c:v>0.02</c:v>
                </c:pt>
                <c:pt idx="77">
                  <c:v>2.222222222222222E-2</c:v>
                </c:pt>
                <c:pt idx="78">
                  <c:v>0.02</c:v>
                </c:pt>
                <c:pt idx="79">
                  <c:v>2.9999999999999995E-2</c:v>
                </c:pt>
                <c:pt idx="80">
                  <c:v>2.555555555555555E-2</c:v>
                </c:pt>
                <c:pt idx="81">
                  <c:v>5.7142857142857148E-2</c:v>
                </c:pt>
                <c:pt idx="82">
                  <c:v>2.2222222222222223E-2</c:v>
                </c:pt>
                <c:pt idx="83">
                  <c:v>3.7777777777777771E-2</c:v>
                </c:pt>
                <c:pt idx="84">
                  <c:v>2.6666666666666665E-2</c:v>
                </c:pt>
                <c:pt idx="85">
                  <c:v>7.0000000000000007E-2</c:v>
                </c:pt>
                <c:pt idx="86">
                  <c:v>0.03</c:v>
                </c:pt>
                <c:pt idx="87">
                  <c:v>2.5000000000000005E-2</c:v>
                </c:pt>
                <c:pt idx="88">
                  <c:v>3.4444444444444437E-2</c:v>
                </c:pt>
                <c:pt idx="89">
                  <c:v>0.02</c:v>
                </c:pt>
                <c:pt idx="90">
                  <c:v>0.02</c:v>
                </c:pt>
                <c:pt idx="91">
                  <c:v>2.4444444444444446E-2</c:v>
                </c:pt>
                <c:pt idx="92">
                  <c:v>0.02</c:v>
                </c:pt>
                <c:pt idx="93">
                  <c:v>2.4E-2</c:v>
                </c:pt>
                <c:pt idx="94">
                  <c:v>0.02</c:v>
                </c:pt>
                <c:pt idx="95">
                  <c:v>0.05</c:v>
                </c:pt>
                <c:pt idx="96">
                  <c:v>4.1999999999999996E-2</c:v>
                </c:pt>
                <c:pt idx="97">
                  <c:v>3.7999999999999992E-2</c:v>
                </c:pt>
                <c:pt idx="98">
                  <c:v>3.3999999999999996E-2</c:v>
                </c:pt>
              </c:numCache>
            </c:numRef>
          </c:yVal>
          <c:smooth val="1"/>
          <c:extLst>
            <c:ext xmlns:c16="http://schemas.microsoft.com/office/drawing/2014/chart" uri="{C3380CC4-5D6E-409C-BE32-E72D297353CC}">
              <c16:uniqueId val="{00000000-84BA-4C9A-B197-6A0DF5B8CF6D}"/>
            </c:ext>
          </c:extLst>
        </c:ser>
        <c:dLbls>
          <c:showLegendKey val="0"/>
          <c:showVal val="0"/>
          <c:showCatName val="0"/>
          <c:showSerName val="0"/>
          <c:showPercent val="0"/>
          <c:showBubbleSize val="0"/>
        </c:dLbls>
        <c:axId val="320383928"/>
        <c:axId val="320385496"/>
      </c:scatterChart>
      <c:valAx>
        <c:axId val="320383928"/>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385496"/>
        <c:crosses val="autoZero"/>
        <c:crossBetween val="midCat"/>
        <c:majorUnit val="366"/>
        <c:minorUnit val="183"/>
      </c:valAx>
      <c:valAx>
        <c:axId val="320385496"/>
        <c:scaling>
          <c:orientation val="minMax"/>
          <c:max val="0.16000000000000003"/>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NH</a:t>
                </a:r>
                <a:r>
                  <a:rPr lang="en-US" sz="1200" baseline="-25000">
                    <a:latin typeface="Times New Roman" panose="02020603050405020304" pitchFamily="18" charset="0"/>
                    <a:cs typeface="Times New Roman" panose="02020603050405020304" pitchFamily="18" charset="0"/>
                  </a:rPr>
                  <a:t>3</a:t>
                </a:r>
                <a:r>
                  <a:rPr lang="en-US" sz="1200">
                    <a:latin typeface="Times New Roman" panose="02020603050405020304" pitchFamily="18" charset="0"/>
                    <a:cs typeface="Times New Roman" panose="02020603050405020304" pitchFamily="18" charset="0"/>
                  </a:rPr>
                  <a:t> (mg L</a:t>
                </a:r>
                <a:r>
                  <a:rPr lang="en-US" sz="1200" baseline="30000">
                    <a:latin typeface="Times New Roman" panose="02020603050405020304" pitchFamily="18" charset="0"/>
                    <a:cs typeface="Times New Roman" panose="02020603050405020304" pitchFamily="18" charset="0"/>
                  </a:rPr>
                  <a:t>-1</a:t>
                </a:r>
                <a:r>
                  <a:rPr lang="en-US" sz="1200">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83928"/>
        <c:crosses val="autoZero"/>
        <c:crossBetween val="midCat"/>
        <c:majorUnit val="4.0000000000000008E-2"/>
        <c:minorUnit val="2.0000000000000004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circle"/>
            <c:size val="6"/>
            <c:spPr>
              <a:solidFill>
                <a:schemeClr val="tx1"/>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parameters.xlsx]TKN to TP'!$N$2:$N$100</c:f>
                <c:numCache>
                  <c:formatCode>General</c:formatCode>
                  <c:ptCount val="99"/>
                  <c:pt idx="0">
                    <c:v>2.9999999999999996</c:v>
                  </c:pt>
                  <c:pt idx="1">
                    <c:v>3.8995884556523088</c:v>
                  </c:pt>
                  <c:pt idx="2">
                    <c:v>5.6812474460824207</c:v>
                  </c:pt>
                  <c:pt idx="3">
                    <c:v>4.1570429298825982</c:v>
                  </c:pt>
                  <c:pt idx="4">
                    <c:v>3.1388061113239774</c:v>
                  </c:pt>
                  <c:pt idx="5">
                    <c:v>8.1019735440596197</c:v>
                  </c:pt>
                  <c:pt idx="6">
                    <c:v>2.5501149816729991</c:v>
                  </c:pt>
                  <c:pt idx="7">
                    <c:v>4.2573322401444083</c:v>
                  </c:pt>
                  <c:pt idx="8">
                    <c:v>6.7014923711066041</c:v>
                  </c:pt>
                  <c:pt idx="9">
                    <c:v>3.0570703315994661</c:v>
                  </c:pt>
                  <c:pt idx="10">
                    <c:v>2.7690752567920174</c:v>
                  </c:pt>
                  <c:pt idx="12">
                    <c:v>2.6300732358619512</c:v>
                  </c:pt>
                  <c:pt idx="13">
                    <c:v>2.4807692307692242</c:v>
                  </c:pt>
                  <c:pt idx="14">
                    <c:v>2.9242282932615096</c:v>
                  </c:pt>
                  <c:pt idx="15">
                    <c:v>7.3124999999999991</c:v>
                  </c:pt>
                  <c:pt idx="16">
                    <c:v>4.7796353191752736</c:v>
                  </c:pt>
                  <c:pt idx="18">
                    <c:v>1.8356216393148956</c:v>
                  </c:pt>
                  <c:pt idx="19">
                    <c:v>2.4784787961282118</c:v>
                  </c:pt>
                  <c:pt idx="20">
                    <c:v>3.0312658326779793</c:v>
                  </c:pt>
                  <c:pt idx="21">
                    <c:v>4.0452218235734403</c:v>
                  </c:pt>
                  <c:pt idx="22">
                    <c:v>1.679911365158109</c:v>
                  </c:pt>
                  <c:pt idx="23">
                    <c:v>3.4311116398199615</c:v>
                  </c:pt>
                  <c:pt idx="24">
                    <c:v>2.4004886333853612</c:v>
                  </c:pt>
                  <c:pt idx="25">
                    <c:v>3.5369521998745697</c:v>
                  </c:pt>
                  <c:pt idx="26">
                    <c:v>4.1159047794664971</c:v>
                  </c:pt>
                  <c:pt idx="27">
                    <c:v>4.7383662798879929</c:v>
                  </c:pt>
                  <c:pt idx="28">
                    <c:v>3.8216407826488519</c:v>
                  </c:pt>
                  <c:pt idx="29">
                    <c:v>2.9183911325799166</c:v>
                  </c:pt>
                  <c:pt idx="30">
                    <c:v>4.8601737231928777</c:v>
                  </c:pt>
                  <c:pt idx="31">
                    <c:v>2.4562530432236964</c:v>
                  </c:pt>
                  <c:pt idx="32">
                    <c:v>0.31333530338230137</c:v>
                  </c:pt>
                  <c:pt idx="33">
                    <c:v>2.8435274129412109</c:v>
                  </c:pt>
                  <c:pt idx="34">
                    <c:v>3.5317740379217724</c:v>
                  </c:pt>
                  <c:pt idx="35">
                    <c:v>4.4780264725027461</c:v>
                  </c:pt>
                  <c:pt idx="36">
                    <c:v>2.7999999999999954</c:v>
                  </c:pt>
                  <c:pt idx="37">
                    <c:v>2.136208642238802</c:v>
                  </c:pt>
                  <c:pt idx="38">
                    <c:v>4.2476484090379625</c:v>
                  </c:pt>
                  <c:pt idx="39">
                    <c:v>2.6637353680707672</c:v>
                  </c:pt>
                  <c:pt idx="40">
                    <c:v>3.6330594978878024</c:v>
                  </c:pt>
                  <c:pt idx="41">
                    <c:v>1.9847508939690908</c:v>
                  </c:pt>
                  <c:pt idx="42">
                    <c:v>5.2916666666666634</c:v>
                  </c:pt>
                  <c:pt idx="43">
                    <c:v>2.3154073315749706</c:v>
                  </c:pt>
                  <c:pt idx="44">
                    <c:v>1.42111701494592</c:v>
                  </c:pt>
                  <c:pt idx="45">
                    <c:v>1.7613728998470106</c:v>
                  </c:pt>
                  <c:pt idx="46">
                    <c:v>1.8375029887214012</c:v>
                  </c:pt>
                  <c:pt idx="47">
                    <c:v>2.8645180621163826</c:v>
                  </c:pt>
                  <c:pt idx="48">
                    <c:v>1.779666977788247</c:v>
                  </c:pt>
                  <c:pt idx="49">
                    <c:v>2.4247168289679233</c:v>
                  </c:pt>
                  <c:pt idx="50">
                    <c:v>0.82165058430298743</c:v>
                  </c:pt>
                  <c:pt idx="51">
                    <c:v>3.6587811055834951</c:v>
                  </c:pt>
                  <c:pt idx="52">
                    <c:v>2.0798551467312714</c:v>
                  </c:pt>
                  <c:pt idx="53">
                    <c:v>2.1362194742056162</c:v>
                  </c:pt>
                  <c:pt idx="54">
                    <c:v>3.0937700131677306</c:v>
                  </c:pt>
                  <c:pt idx="55">
                    <c:v>1.2976190476190532</c:v>
                  </c:pt>
                  <c:pt idx="56">
                    <c:v>2.8848053998125089</c:v>
                  </c:pt>
                  <c:pt idx="57">
                    <c:v>1.0289032876362294</c:v>
                  </c:pt>
                  <c:pt idx="58">
                    <c:v>1.1537950051166757</c:v>
                  </c:pt>
                  <c:pt idx="59">
                    <c:v>2.5628726707604139</c:v>
                  </c:pt>
                  <c:pt idx="60">
                    <c:v>3.7310704728358908</c:v>
                  </c:pt>
                  <c:pt idx="61">
                    <c:v>2.3967728365938932</c:v>
                  </c:pt>
                  <c:pt idx="62">
                    <c:v>3.6363434693604635</c:v>
                  </c:pt>
                  <c:pt idx="63">
                    <c:v>2.9077960344181264</c:v>
                  </c:pt>
                  <c:pt idx="64">
                    <c:v>2.2546248764114472</c:v>
                  </c:pt>
                  <c:pt idx="65">
                    <c:v>1.3722520431203542</c:v>
                  </c:pt>
                  <c:pt idx="66">
                    <c:v>1.4383797134256275</c:v>
                  </c:pt>
                  <c:pt idx="67">
                    <c:v>1.8759851766287301</c:v>
                  </c:pt>
                  <c:pt idx="68">
                    <c:v>1.3763847594559493</c:v>
                  </c:pt>
                  <c:pt idx="69">
                    <c:v>1.0488138115443337</c:v>
                  </c:pt>
                  <c:pt idx="70">
                    <c:v>1.0660051961726358</c:v>
                  </c:pt>
                  <c:pt idx="71">
                    <c:v>1.0097517623310752</c:v>
                  </c:pt>
                  <c:pt idx="72">
                    <c:v>1.3515433736001707</c:v>
                  </c:pt>
                  <c:pt idx="73">
                    <c:v>1.4505677742140002</c:v>
                  </c:pt>
                  <c:pt idx="74">
                    <c:v>1.7542333640232275</c:v>
                  </c:pt>
                  <c:pt idx="75">
                    <c:v>2.3026337755111617</c:v>
                  </c:pt>
                  <c:pt idx="76">
                    <c:v>2.7588832902894205</c:v>
                  </c:pt>
                  <c:pt idx="77">
                    <c:v>1.3331387858756591</c:v>
                  </c:pt>
                  <c:pt idx="78">
                    <c:v>1.1825033226473172</c:v>
                  </c:pt>
                  <c:pt idx="79">
                    <c:v>1.8097279348959365</c:v>
                  </c:pt>
                  <c:pt idx="80">
                    <c:v>2.0341814071678264</c:v>
                  </c:pt>
                  <c:pt idx="81">
                    <c:v>2.0051107737372589</c:v>
                  </c:pt>
                  <c:pt idx="82">
                    <c:v>1.3589553982527132</c:v>
                  </c:pt>
                  <c:pt idx="83">
                    <c:v>1.3002060922868279</c:v>
                  </c:pt>
                  <c:pt idx="84">
                    <c:v>1.3517511950409524</c:v>
                  </c:pt>
                  <c:pt idx="85">
                    <c:v>0.71660373100352892</c:v>
                  </c:pt>
                  <c:pt idx="86">
                    <c:v>0.79297153471942894</c:v>
                  </c:pt>
                  <c:pt idx="87">
                    <c:v>1.1671784981477549</c:v>
                  </c:pt>
                  <c:pt idx="88">
                    <c:v>0.78139006805309164</c:v>
                  </c:pt>
                  <c:pt idx="89">
                    <c:v>1.8408187793445174</c:v>
                  </c:pt>
                  <c:pt idx="90">
                    <c:v>1.1597202892007858</c:v>
                  </c:pt>
                  <c:pt idx="91">
                    <c:v>1.2039992843330252</c:v>
                  </c:pt>
                  <c:pt idx="92">
                    <c:v>1.4118734624518028</c:v>
                  </c:pt>
                  <c:pt idx="93">
                    <c:v>1.3120484466010687</c:v>
                  </c:pt>
                  <c:pt idx="94">
                    <c:v>2.0478989980276014</c:v>
                  </c:pt>
                  <c:pt idx="95">
                    <c:v>2.546856806307872</c:v>
                  </c:pt>
                  <c:pt idx="96">
                    <c:v>1.6473225564346132</c:v>
                  </c:pt>
                  <c:pt idx="97">
                    <c:v>1.3940471107314782</c:v>
                  </c:pt>
                  <c:pt idx="98">
                    <c:v>1.2914677266153032</c:v>
                  </c:pt>
                </c:numCache>
              </c:numRef>
            </c:plus>
            <c:minus>
              <c:numRef>
                <c:f>'\Users\Dan\Desktop\Fall ''15\Lab\Projects\Jordan Lake\Data\Data set\[ENV 4 all sites, avgs and graphs for all phys and chem parameters.xlsx]TKN to TP'!$N$2:$N$100</c:f>
                <c:numCache>
                  <c:formatCode>General</c:formatCode>
                  <c:ptCount val="99"/>
                  <c:pt idx="0">
                    <c:v>2.9999999999999996</c:v>
                  </c:pt>
                  <c:pt idx="1">
                    <c:v>3.8995884556523088</c:v>
                  </c:pt>
                  <c:pt idx="2">
                    <c:v>5.6812474460824207</c:v>
                  </c:pt>
                  <c:pt idx="3">
                    <c:v>4.1570429298825982</c:v>
                  </c:pt>
                  <c:pt idx="4">
                    <c:v>3.1388061113239774</c:v>
                  </c:pt>
                  <c:pt idx="5">
                    <c:v>8.1019735440596197</c:v>
                  </c:pt>
                  <c:pt idx="6">
                    <c:v>2.5501149816729991</c:v>
                  </c:pt>
                  <c:pt idx="7">
                    <c:v>4.2573322401444083</c:v>
                  </c:pt>
                  <c:pt idx="8">
                    <c:v>6.7014923711066041</c:v>
                  </c:pt>
                  <c:pt idx="9">
                    <c:v>3.0570703315994661</c:v>
                  </c:pt>
                  <c:pt idx="10">
                    <c:v>2.7690752567920174</c:v>
                  </c:pt>
                  <c:pt idx="12">
                    <c:v>2.6300732358619512</c:v>
                  </c:pt>
                  <c:pt idx="13">
                    <c:v>2.4807692307692242</c:v>
                  </c:pt>
                  <c:pt idx="14">
                    <c:v>2.9242282932615096</c:v>
                  </c:pt>
                  <c:pt idx="15">
                    <c:v>7.3124999999999991</c:v>
                  </c:pt>
                  <c:pt idx="16">
                    <c:v>4.7796353191752736</c:v>
                  </c:pt>
                  <c:pt idx="18">
                    <c:v>1.8356216393148956</c:v>
                  </c:pt>
                  <c:pt idx="19">
                    <c:v>2.4784787961282118</c:v>
                  </c:pt>
                  <c:pt idx="20">
                    <c:v>3.0312658326779793</c:v>
                  </c:pt>
                  <c:pt idx="21">
                    <c:v>4.0452218235734403</c:v>
                  </c:pt>
                  <c:pt idx="22">
                    <c:v>1.679911365158109</c:v>
                  </c:pt>
                  <c:pt idx="23">
                    <c:v>3.4311116398199615</c:v>
                  </c:pt>
                  <c:pt idx="24">
                    <c:v>2.4004886333853612</c:v>
                  </c:pt>
                  <c:pt idx="25">
                    <c:v>3.5369521998745697</c:v>
                  </c:pt>
                  <c:pt idx="26">
                    <c:v>4.1159047794664971</c:v>
                  </c:pt>
                  <c:pt idx="27">
                    <c:v>4.7383662798879929</c:v>
                  </c:pt>
                  <c:pt idx="28">
                    <c:v>3.8216407826488519</c:v>
                  </c:pt>
                  <c:pt idx="29">
                    <c:v>2.9183911325799166</c:v>
                  </c:pt>
                  <c:pt idx="30">
                    <c:v>4.8601737231928777</c:v>
                  </c:pt>
                  <c:pt idx="31">
                    <c:v>2.4562530432236964</c:v>
                  </c:pt>
                  <c:pt idx="32">
                    <c:v>0.31333530338230137</c:v>
                  </c:pt>
                  <c:pt idx="33">
                    <c:v>2.8435274129412109</c:v>
                  </c:pt>
                  <c:pt idx="34">
                    <c:v>3.5317740379217724</c:v>
                  </c:pt>
                  <c:pt idx="35">
                    <c:v>4.4780264725027461</c:v>
                  </c:pt>
                  <c:pt idx="36">
                    <c:v>2.7999999999999954</c:v>
                  </c:pt>
                  <c:pt idx="37">
                    <c:v>2.136208642238802</c:v>
                  </c:pt>
                  <c:pt idx="38">
                    <c:v>4.2476484090379625</c:v>
                  </c:pt>
                  <c:pt idx="39">
                    <c:v>2.6637353680707672</c:v>
                  </c:pt>
                  <c:pt idx="40">
                    <c:v>3.6330594978878024</c:v>
                  </c:pt>
                  <c:pt idx="41">
                    <c:v>1.9847508939690908</c:v>
                  </c:pt>
                  <c:pt idx="42">
                    <c:v>5.2916666666666634</c:v>
                  </c:pt>
                  <c:pt idx="43">
                    <c:v>2.3154073315749706</c:v>
                  </c:pt>
                  <c:pt idx="44">
                    <c:v>1.42111701494592</c:v>
                  </c:pt>
                  <c:pt idx="45">
                    <c:v>1.7613728998470106</c:v>
                  </c:pt>
                  <c:pt idx="46">
                    <c:v>1.8375029887214012</c:v>
                  </c:pt>
                  <c:pt idx="47">
                    <c:v>2.8645180621163826</c:v>
                  </c:pt>
                  <c:pt idx="48">
                    <c:v>1.779666977788247</c:v>
                  </c:pt>
                  <c:pt idx="49">
                    <c:v>2.4247168289679233</c:v>
                  </c:pt>
                  <c:pt idx="50">
                    <c:v>0.82165058430298743</c:v>
                  </c:pt>
                  <c:pt idx="51">
                    <c:v>3.6587811055834951</c:v>
                  </c:pt>
                  <c:pt idx="52">
                    <c:v>2.0798551467312714</c:v>
                  </c:pt>
                  <c:pt idx="53">
                    <c:v>2.1362194742056162</c:v>
                  </c:pt>
                  <c:pt idx="54">
                    <c:v>3.0937700131677306</c:v>
                  </c:pt>
                  <c:pt idx="55">
                    <c:v>1.2976190476190532</c:v>
                  </c:pt>
                  <c:pt idx="56">
                    <c:v>2.8848053998125089</c:v>
                  </c:pt>
                  <c:pt idx="57">
                    <c:v>1.0289032876362294</c:v>
                  </c:pt>
                  <c:pt idx="58">
                    <c:v>1.1537950051166757</c:v>
                  </c:pt>
                  <c:pt idx="59">
                    <c:v>2.5628726707604139</c:v>
                  </c:pt>
                  <c:pt idx="60">
                    <c:v>3.7310704728358908</c:v>
                  </c:pt>
                  <c:pt idx="61">
                    <c:v>2.3967728365938932</c:v>
                  </c:pt>
                  <c:pt idx="62">
                    <c:v>3.6363434693604635</c:v>
                  </c:pt>
                  <c:pt idx="63">
                    <c:v>2.9077960344181264</c:v>
                  </c:pt>
                  <c:pt idx="64">
                    <c:v>2.2546248764114472</c:v>
                  </c:pt>
                  <c:pt idx="65">
                    <c:v>1.3722520431203542</c:v>
                  </c:pt>
                  <c:pt idx="66">
                    <c:v>1.4383797134256275</c:v>
                  </c:pt>
                  <c:pt idx="67">
                    <c:v>1.8759851766287301</c:v>
                  </c:pt>
                  <c:pt idx="68">
                    <c:v>1.3763847594559493</c:v>
                  </c:pt>
                  <c:pt idx="69">
                    <c:v>1.0488138115443337</c:v>
                  </c:pt>
                  <c:pt idx="70">
                    <c:v>1.0660051961726358</c:v>
                  </c:pt>
                  <c:pt idx="71">
                    <c:v>1.0097517623310752</c:v>
                  </c:pt>
                  <c:pt idx="72">
                    <c:v>1.3515433736001707</c:v>
                  </c:pt>
                  <c:pt idx="73">
                    <c:v>1.4505677742140002</c:v>
                  </c:pt>
                  <c:pt idx="74">
                    <c:v>1.7542333640232275</c:v>
                  </c:pt>
                  <c:pt idx="75">
                    <c:v>2.3026337755111617</c:v>
                  </c:pt>
                  <c:pt idx="76">
                    <c:v>2.7588832902894205</c:v>
                  </c:pt>
                  <c:pt idx="77">
                    <c:v>1.3331387858756591</c:v>
                  </c:pt>
                  <c:pt idx="78">
                    <c:v>1.1825033226473172</c:v>
                  </c:pt>
                  <c:pt idx="79">
                    <c:v>1.8097279348959365</c:v>
                  </c:pt>
                  <c:pt idx="80">
                    <c:v>2.0341814071678264</c:v>
                  </c:pt>
                  <c:pt idx="81">
                    <c:v>2.0051107737372589</c:v>
                  </c:pt>
                  <c:pt idx="82">
                    <c:v>1.3589553982527132</c:v>
                  </c:pt>
                  <c:pt idx="83">
                    <c:v>1.3002060922868279</c:v>
                  </c:pt>
                  <c:pt idx="84">
                    <c:v>1.3517511950409524</c:v>
                  </c:pt>
                  <c:pt idx="85">
                    <c:v>0.71660373100352892</c:v>
                  </c:pt>
                  <c:pt idx="86">
                    <c:v>0.79297153471942894</c:v>
                  </c:pt>
                  <c:pt idx="87">
                    <c:v>1.1671784981477549</c:v>
                  </c:pt>
                  <c:pt idx="88">
                    <c:v>0.78139006805309164</c:v>
                  </c:pt>
                  <c:pt idx="89">
                    <c:v>1.8408187793445174</c:v>
                  </c:pt>
                  <c:pt idx="90">
                    <c:v>1.1597202892007858</c:v>
                  </c:pt>
                  <c:pt idx="91">
                    <c:v>1.2039992843330252</c:v>
                  </c:pt>
                  <c:pt idx="92">
                    <c:v>1.4118734624518028</c:v>
                  </c:pt>
                  <c:pt idx="93">
                    <c:v>1.3120484466010687</c:v>
                  </c:pt>
                  <c:pt idx="94">
                    <c:v>2.0478989980276014</c:v>
                  </c:pt>
                  <c:pt idx="95">
                    <c:v>2.546856806307872</c:v>
                  </c:pt>
                  <c:pt idx="96">
                    <c:v>1.6473225564346132</c:v>
                  </c:pt>
                  <c:pt idx="97">
                    <c:v>1.3940471107314782</c:v>
                  </c:pt>
                  <c:pt idx="98">
                    <c:v>1.2914677266153032</c:v>
                  </c:pt>
                </c:numCache>
              </c:numRef>
            </c:minus>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parameters.xlsx]TKN to TP'!$A$2:$A$100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parameters.xlsx]TKN to TP'!$L$2:$L$100</c:f>
              <c:numCache>
                <c:formatCode>General</c:formatCode>
                <c:ptCount val="99"/>
                <c:pt idx="0">
                  <c:v>15.5</c:v>
                </c:pt>
                <c:pt idx="1">
                  <c:v>16.388888888888889</c:v>
                </c:pt>
                <c:pt idx="2">
                  <c:v>16.174242424242426</c:v>
                </c:pt>
                <c:pt idx="3">
                  <c:v>13.484126984126982</c:v>
                </c:pt>
                <c:pt idx="4">
                  <c:v>15.34920634920635</c:v>
                </c:pt>
                <c:pt idx="5">
                  <c:v>20.555555555555557</c:v>
                </c:pt>
                <c:pt idx="6">
                  <c:v>17.388888888888889</c:v>
                </c:pt>
                <c:pt idx="7">
                  <c:v>18.44126984126984</c:v>
                </c:pt>
                <c:pt idx="8">
                  <c:v>22.099999999999998</c:v>
                </c:pt>
                <c:pt idx="9">
                  <c:v>18.222222222222221</c:v>
                </c:pt>
                <c:pt idx="10">
                  <c:v>18.366666666666664</c:v>
                </c:pt>
                <c:pt idx="12">
                  <c:v>17.603535353535353</c:v>
                </c:pt>
                <c:pt idx="13">
                  <c:v>14.01923076923077</c:v>
                </c:pt>
                <c:pt idx="14">
                  <c:v>13.866666666666665</c:v>
                </c:pt>
                <c:pt idx="15">
                  <c:v>15.9375</c:v>
                </c:pt>
                <c:pt idx="16">
                  <c:v>16.08080808080808</c:v>
                </c:pt>
                <c:pt idx="18">
                  <c:v>14.478571428571428</c:v>
                </c:pt>
                <c:pt idx="19">
                  <c:v>14.571428571428569</c:v>
                </c:pt>
                <c:pt idx="20">
                  <c:v>13.941798941798941</c:v>
                </c:pt>
                <c:pt idx="21">
                  <c:v>16.603174603174605</c:v>
                </c:pt>
                <c:pt idx="22">
                  <c:v>13.231481481481481</c:v>
                </c:pt>
                <c:pt idx="23">
                  <c:v>17.482539682539681</c:v>
                </c:pt>
                <c:pt idx="24">
                  <c:v>18.888888888888889</c:v>
                </c:pt>
                <c:pt idx="25">
                  <c:v>18.194444444444446</c:v>
                </c:pt>
                <c:pt idx="26">
                  <c:v>15.240740740740739</c:v>
                </c:pt>
                <c:pt idx="27">
                  <c:v>16.56084656084656</c:v>
                </c:pt>
                <c:pt idx="28">
                  <c:v>17.222222222222221</c:v>
                </c:pt>
                <c:pt idx="29">
                  <c:v>13.428571428571429</c:v>
                </c:pt>
                <c:pt idx="30">
                  <c:v>14.086309523809524</c:v>
                </c:pt>
                <c:pt idx="31">
                  <c:v>17.861111111111111</c:v>
                </c:pt>
                <c:pt idx="32">
                  <c:v>15.43888888888889</c:v>
                </c:pt>
                <c:pt idx="33">
                  <c:v>18.083333333333332</c:v>
                </c:pt>
                <c:pt idx="34">
                  <c:v>14.715277777777779</c:v>
                </c:pt>
                <c:pt idx="35">
                  <c:v>13.928571428571429</c:v>
                </c:pt>
                <c:pt idx="36">
                  <c:v>12.8</c:v>
                </c:pt>
                <c:pt idx="37">
                  <c:v>13.541798941798939</c:v>
                </c:pt>
                <c:pt idx="38">
                  <c:v>13.142857142857141</c:v>
                </c:pt>
                <c:pt idx="39">
                  <c:v>14.208333333333334</c:v>
                </c:pt>
                <c:pt idx="40">
                  <c:v>14.988095238095235</c:v>
                </c:pt>
                <c:pt idx="41">
                  <c:v>11.041666666666666</c:v>
                </c:pt>
                <c:pt idx="42">
                  <c:v>12.458333333333334</c:v>
                </c:pt>
                <c:pt idx="43">
                  <c:v>14.88095238095238</c:v>
                </c:pt>
                <c:pt idx="44">
                  <c:v>15.146825396825397</c:v>
                </c:pt>
                <c:pt idx="45">
                  <c:v>15.234126984126982</c:v>
                </c:pt>
                <c:pt idx="46">
                  <c:v>14.333333333333334</c:v>
                </c:pt>
                <c:pt idx="47">
                  <c:v>14.969696969696969</c:v>
                </c:pt>
                <c:pt idx="48">
                  <c:v>11.230769230769232</c:v>
                </c:pt>
                <c:pt idx="49">
                  <c:v>14.214285714285714</c:v>
                </c:pt>
                <c:pt idx="50">
                  <c:v>15.661616161616161</c:v>
                </c:pt>
                <c:pt idx="51">
                  <c:v>11.466117216117217</c:v>
                </c:pt>
                <c:pt idx="52">
                  <c:v>9.7563131313131315</c:v>
                </c:pt>
                <c:pt idx="53">
                  <c:v>10.280555555555555</c:v>
                </c:pt>
                <c:pt idx="54">
                  <c:v>11.540740740740739</c:v>
                </c:pt>
                <c:pt idx="55">
                  <c:v>11.13095238095238</c:v>
                </c:pt>
                <c:pt idx="56">
                  <c:v>11.379629629629628</c:v>
                </c:pt>
                <c:pt idx="57">
                  <c:v>14.444444444444445</c:v>
                </c:pt>
                <c:pt idx="58">
                  <c:v>13.279761904761905</c:v>
                </c:pt>
                <c:pt idx="59">
                  <c:v>14.121428571428572</c:v>
                </c:pt>
                <c:pt idx="60">
                  <c:v>15.873015873015872</c:v>
                </c:pt>
                <c:pt idx="61">
                  <c:v>18.571428571428569</c:v>
                </c:pt>
                <c:pt idx="62">
                  <c:v>14.027777777777779</c:v>
                </c:pt>
                <c:pt idx="63">
                  <c:v>15.533333333333333</c:v>
                </c:pt>
                <c:pt idx="64">
                  <c:v>15</c:v>
                </c:pt>
                <c:pt idx="65">
                  <c:v>12.909491742825077</c:v>
                </c:pt>
                <c:pt idx="66">
                  <c:v>14.864021164021166</c:v>
                </c:pt>
                <c:pt idx="67">
                  <c:v>11.518009768009769</c:v>
                </c:pt>
                <c:pt idx="68">
                  <c:v>10.821527777777778</c:v>
                </c:pt>
                <c:pt idx="69">
                  <c:v>9.8815340909090921</c:v>
                </c:pt>
                <c:pt idx="70">
                  <c:v>11.556657848324516</c:v>
                </c:pt>
                <c:pt idx="71">
                  <c:v>8.4953983516483511</c:v>
                </c:pt>
                <c:pt idx="72">
                  <c:v>12.203391053391051</c:v>
                </c:pt>
                <c:pt idx="73">
                  <c:v>12.463043129709796</c:v>
                </c:pt>
                <c:pt idx="74">
                  <c:v>15.138888888888889</c:v>
                </c:pt>
                <c:pt idx="75">
                  <c:v>14.252200479832059</c:v>
                </c:pt>
                <c:pt idx="76">
                  <c:v>16.110950777617447</c:v>
                </c:pt>
                <c:pt idx="77">
                  <c:v>11.376258309591641</c:v>
                </c:pt>
                <c:pt idx="78">
                  <c:v>12.403947903947902</c:v>
                </c:pt>
                <c:pt idx="79">
                  <c:v>13.683597883597884</c:v>
                </c:pt>
                <c:pt idx="80">
                  <c:v>13.960991383817467</c:v>
                </c:pt>
                <c:pt idx="81">
                  <c:v>11.598599071735716</c:v>
                </c:pt>
                <c:pt idx="82">
                  <c:v>12.304453262786595</c:v>
                </c:pt>
                <c:pt idx="83">
                  <c:v>10.234045584045584</c:v>
                </c:pt>
                <c:pt idx="84">
                  <c:v>12.044356261022926</c:v>
                </c:pt>
                <c:pt idx="85">
                  <c:v>9.7653769841269842</c:v>
                </c:pt>
                <c:pt idx="86">
                  <c:v>11.573809523809523</c:v>
                </c:pt>
                <c:pt idx="87">
                  <c:v>7.9529100529100534</c:v>
                </c:pt>
                <c:pt idx="88">
                  <c:v>10.522266313932981</c:v>
                </c:pt>
                <c:pt idx="89">
                  <c:v>12.794135802469135</c:v>
                </c:pt>
                <c:pt idx="90">
                  <c:v>10.753968253968253</c:v>
                </c:pt>
                <c:pt idx="91">
                  <c:v>10.980701397368062</c:v>
                </c:pt>
                <c:pt idx="92">
                  <c:v>13.804312970979636</c:v>
                </c:pt>
                <c:pt idx="93">
                  <c:v>14.621746031746031</c:v>
                </c:pt>
                <c:pt idx="94">
                  <c:v>14.932142857142855</c:v>
                </c:pt>
                <c:pt idx="95">
                  <c:v>13.273809523809524</c:v>
                </c:pt>
                <c:pt idx="96">
                  <c:v>15.925555555555553</c:v>
                </c:pt>
                <c:pt idx="97">
                  <c:v>15.476190476190476</c:v>
                </c:pt>
                <c:pt idx="98">
                  <c:v>16.466666666666665</c:v>
                </c:pt>
              </c:numCache>
            </c:numRef>
          </c:yVal>
          <c:smooth val="1"/>
          <c:extLst>
            <c:ext xmlns:c16="http://schemas.microsoft.com/office/drawing/2014/chart" uri="{C3380CC4-5D6E-409C-BE32-E72D297353CC}">
              <c16:uniqueId val="{00000000-971D-4D88-95D2-B277888194B3}"/>
            </c:ext>
          </c:extLst>
        </c:ser>
        <c:dLbls>
          <c:showLegendKey val="0"/>
          <c:showVal val="0"/>
          <c:showCatName val="0"/>
          <c:showSerName val="0"/>
          <c:showPercent val="0"/>
          <c:showBubbleSize val="0"/>
        </c:dLbls>
        <c:axId val="320386672"/>
        <c:axId val="320384712"/>
      </c:scatterChart>
      <c:valAx>
        <c:axId val="320386672"/>
        <c:scaling>
          <c:orientation val="minMax"/>
          <c:max val="42740"/>
          <c:min val="40544"/>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84712"/>
        <c:crosses val="autoZero"/>
        <c:crossBetween val="midCat"/>
        <c:majorUnit val="366"/>
        <c:minorUnit val="183"/>
      </c:valAx>
      <c:valAx>
        <c:axId val="320384712"/>
        <c:scaling>
          <c:orientation val="minMax"/>
          <c:max val="3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TKN:TP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86672"/>
        <c:crosses val="autoZero"/>
        <c:crossBetween val="midCat"/>
        <c:majorUnit val="10"/>
        <c:minorUnit val="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circle"/>
            <c:size val="6"/>
            <c:spPr>
              <a:solidFill>
                <a:schemeClr val="bg1"/>
              </a:solidFill>
              <a:ln w="9525">
                <a:solidFill>
                  <a:schemeClr val="tx1"/>
                </a:solidFill>
              </a:ln>
              <a:effectLst/>
            </c:spPr>
          </c:marker>
          <c:errBars>
            <c:errDir val="y"/>
            <c:errBarType val="both"/>
            <c:errValType val="cust"/>
            <c:noEndCap val="0"/>
            <c:plus>
              <c:numRef>
                <c:f>'\Users\Dan\Desktop\Fall ''15\Lab\Projects\Jordan Lake\Data\PRIMER analysis\[Chl a data.xlsx]All sites'!$M$2:$M$100</c:f>
                <c:numCache>
                  <c:formatCode>General</c:formatCode>
                  <c:ptCount val="99"/>
                  <c:pt idx="0">
                    <c:v>2.2000000000000006</c:v>
                  </c:pt>
                  <c:pt idx="1">
                    <c:v>2.099999999999997</c:v>
                  </c:pt>
                  <c:pt idx="2">
                    <c:v>4.8676939555034089</c:v>
                  </c:pt>
                  <c:pt idx="3">
                    <c:v>8.0304282437350594</c:v>
                  </c:pt>
                  <c:pt idx="4">
                    <c:v>9.9917187933030061</c:v>
                  </c:pt>
                  <c:pt idx="5">
                    <c:v>5.5677643628300224</c:v>
                  </c:pt>
                  <c:pt idx="6">
                    <c:v>4.1953678159502434</c:v>
                  </c:pt>
                  <c:pt idx="7">
                    <c:v>7.5883682918881403</c:v>
                  </c:pt>
                  <c:pt idx="8">
                    <c:v>11.70588645843525</c:v>
                  </c:pt>
                  <c:pt idx="9">
                    <c:v>11.864981153705127</c:v>
                  </c:pt>
                  <c:pt idx="10">
                    <c:v>9.6838926975559705</c:v>
                  </c:pt>
                  <c:pt idx="12">
                    <c:v>11.02018350321103</c:v>
                  </c:pt>
                  <c:pt idx="13">
                    <c:v>21.999999999999996</c:v>
                  </c:pt>
                  <c:pt idx="14">
                    <c:v>9.7010881405701639</c:v>
                  </c:pt>
                  <c:pt idx="15">
                    <c:v>4.358898943540674</c:v>
                  </c:pt>
                  <c:pt idx="16">
                    <c:v>13.956280943638884</c:v>
                  </c:pt>
                  <c:pt idx="17">
                    <c:v>5.3928965624544798</c:v>
                  </c:pt>
                  <c:pt idx="18">
                    <c:v>10.713439119992131</c:v>
                  </c:pt>
                  <c:pt idx="19">
                    <c:v>14.426056672254937</c:v>
                  </c:pt>
                  <c:pt idx="20">
                    <c:v>8.0897740663410627</c:v>
                  </c:pt>
                  <c:pt idx="21">
                    <c:v>4.2557151116012317</c:v>
                  </c:pt>
                  <c:pt idx="22">
                    <c:v>3.5118845842842461</c:v>
                  </c:pt>
                  <c:pt idx="23">
                    <c:v>7.3842926389585726</c:v>
                  </c:pt>
                  <c:pt idx="24">
                    <c:v>5.5677643628300224</c:v>
                  </c:pt>
                  <c:pt idx="25">
                    <c:v>6.9282032302755097</c:v>
                  </c:pt>
                  <c:pt idx="26">
                    <c:v>4.0414518843273806</c:v>
                  </c:pt>
                  <c:pt idx="27">
                    <c:v>9.8375697089158081</c:v>
                  </c:pt>
                  <c:pt idx="28">
                    <c:v>13.650396819628847</c:v>
                  </c:pt>
                  <c:pt idx="29">
                    <c:v>1.0929064207170003</c:v>
                  </c:pt>
                  <c:pt idx="30">
                    <c:v>9.2915732431775702</c:v>
                  </c:pt>
                  <c:pt idx="31">
                    <c:v>5.2068331172711009</c:v>
                  </c:pt>
                  <c:pt idx="32">
                    <c:v>5.1343072669164522</c:v>
                  </c:pt>
                  <c:pt idx="33">
                    <c:v>7.218802609235909</c:v>
                  </c:pt>
                  <c:pt idx="34">
                    <c:v>5.5609002069009588</c:v>
                  </c:pt>
                  <c:pt idx="35">
                    <c:v>10.268614533832908</c:v>
                  </c:pt>
                  <c:pt idx="36">
                    <c:v>11.406625754845784</c:v>
                  </c:pt>
                  <c:pt idx="37">
                    <c:v>7.5351030369715444</c:v>
                  </c:pt>
                  <c:pt idx="38">
                    <c:v>4.6218082079540155</c:v>
                  </c:pt>
                  <c:pt idx="39">
                    <c:v>9.6148034012373049</c:v>
                  </c:pt>
                  <c:pt idx="40">
                    <c:v>10</c:v>
                  </c:pt>
                  <c:pt idx="41">
                    <c:v>6.5064070986477116</c:v>
                  </c:pt>
                  <c:pt idx="42">
                    <c:v>1.2018504251546633</c:v>
                  </c:pt>
                  <c:pt idx="43">
                    <c:v>2.4037008503093289</c:v>
                  </c:pt>
                  <c:pt idx="44">
                    <c:v>3.2145502536643185</c:v>
                  </c:pt>
                  <c:pt idx="45">
                    <c:v>8.9504810547317</c:v>
                  </c:pt>
                  <c:pt idx="46">
                    <c:v>3.8441875315569387</c:v>
                  </c:pt>
                  <c:pt idx="47">
                    <c:v>4.1766546953805621</c:v>
                  </c:pt>
                  <c:pt idx="48">
                    <c:v>16.00260395477353</c:v>
                  </c:pt>
                  <c:pt idx="49">
                    <c:v>4.9777281743560318</c:v>
                  </c:pt>
                  <c:pt idx="50">
                    <c:v>6.8251984098144236</c:v>
                  </c:pt>
                  <c:pt idx="51">
                    <c:v>10.743421759900851</c:v>
                  </c:pt>
                  <c:pt idx="52">
                    <c:v>11.609383178178668</c:v>
                  </c:pt>
                  <c:pt idx="53">
                    <c:v>15.533869804756028</c:v>
                  </c:pt>
                  <c:pt idx="54">
                    <c:v>13.568754958031748</c:v>
                  </c:pt>
                  <c:pt idx="55">
                    <c:v>9</c:v>
                  </c:pt>
                  <c:pt idx="56">
                    <c:v>7.5956859100705598</c:v>
                  </c:pt>
                  <c:pt idx="57">
                    <c:v>4.9103066208854091</c:v>
                  </c:pt>
                  <c:pt idx="58">
                    <c:v>10.137937550497035</c:v>
                  </c:pt>
                  <c:pt idx="59">
                    <c:v>8.9504810547317053</c:v>
                  </c:pt>
                  <c:pt idx="60">
                    <c:v>18.77054430040145</c:v>
                  </c:pt>
                  <c:pt idx="61">
                    <c:v>10.68228023930804</c:v>
                  </c:pt>
                  <c:pt idx="62">
                    <c:v>10.248306093095472</c:v>
                  </c:pt>
                  <c:pt idx="63">
                    <c:v>6.8879927732572739</c:v>
                  </c:pt>
                  <c:pt idx="64">
                    <c:v>8.2124566631699398</c:v>
                  </c:pt>
                  <c:pt idx="65">
                    <c:v>4.6808646452509697</c:v>
                  </c:pt>
                  <c:pt idx="66">
                    <c:v>10.066114775158619</c:v>
                  </c:pt>
                  <c:pt idx="67">
                    <c:v>2.8370128613223859</c:v>
                  </c:pt>
                  <c:pt idx="69">
                    <c:v>5.6939399699112005</c:v>
                  </c:pt>
                  <c:pt idx="70">
                    <c:v>9.7082439194737997</c:v>
                  </c:pt>
                  <c:pt idx="71">
                    <c:v>6.6869392288250982</c:v>
                  </c:pt>
                  <c:pt idx="72">
                    <c:v>6.7248938676282579</c:v>
                  </c:pt>
                  <c:pt idx="73">
                    <c:v>3.3950308640572371</c:v>
                  </c:pt>
                  <c:pt idx="74">
                    <c:v>6.7200042254542822</c:v>
                  </c:pt>
                  <c:pt idx="75">
                    <c:v>10.517181709522333</c:v>
                  </c:pt>
                  <c:pt idx="76">
                    <c:v>12.17237309100681</c:v>
                  </c:pt>
                  <c:pt idx="77">
                    <c:v>9.0948364131916097</c:v>
                  </c:pt>
                  <c:pt idx="78">
                    <c:v>8.9289029920800047</c:v>
                  </c:pt>
                  <c:pt idx="79">
                    <c:v>8.910217466966893</c:v>
                  </c:pt>
                  <c:pt idx="80">
                    <c:v>9.9276705210894551</c:v>
                  </c:pt>
                  <c:pt idx="81">
                    <c:v>13.06777987067043</c:v>
                  </c:pt>
                  <c:pt idx="82">
                    <c:v>7.4977362838870265</c:v>
                  </c:pt>
                  <c:pt idx="83">
                    <c:v>5.7223489737849604</c:v>
                  </c:pt>
                  <c:pt idx="84">
                    <c:v>7.7187922038632273</c:v>
                  </c:pt>
                  <c:pt idx="87">
                    <c:v>8.0172487661153262</c:v>
                  </c:pt>
                  <c:pt idx="88">
                    <c:v>8.8175960442741985</c:v>
                  </c:pt>
                  <c:pt idx="89">
                    <c:v>5.0917628953748526</c:v>
                  </c:pt>
                  <c:pt idx="90">
                    <c:v>9.9225021734800372</c:v>
                  </c:pt>
                  <c:pt idx="91">
                    <c:v>6.194840545382589</c:v>
                  </c:pt>
                  <c:pt idx="92">
                    <c:v>11.702326454361305</c:v>
                  </c:pt>
                  <c:pt idx="93">
                    <c:v>3.8987177379235858</c:v>
                  </c:pt>
                  <c:pt idx="94">
                    <c:v>3.3555923471125086</c:v>
                  </c:pt>
                  <c:pt idx="95">
                    <c:v>6.1269894728161534</c:v>
                  </c:pt>
                  <c:pt idx="96">
                    <c:v>5.2687759489277957</c:v>
                  </c:pt>
                  <c:pt idx="97">
                    <c:v>2.6191601707417571</c:v>
                  </c:pt>
                  <c:pt idx="98">
                    <c:v>2.8809720581775866</c:v>
                  </c:pt>
                </c:numCache>
              </c:numRef>
            </c:plus>
            <c:minus>
              <c:numRef>
                <c:f>'\Users\Dan\Desktop\Fall ''15\Lab\Projects\Jordan Lake\Data\PRIMER analysis\[Chl a data.xlsx]All sites'!$M$2:$M$100</c:f>
                <c:numCache>
                  <c:formatCode>General</c:formatCode>
                  <c:ptCount val="99"/>
                  <c:pt idx="0">
                    <c:v>2.2000000000000006</c:v>
                  </c:pt>
                  <c:pt idx="1">
                    <c:v>2.099999999999997</c:v>
                  </c:pt>
                  <c:pt idx="2">
                    <c:v>4.8676939555034089</c:v>
                  </c:pt>
                  <c:pt idx="3">
                    <c:v>8.0304282437350594</c:v>
                  </c:pt>
                  <c:pt idx="4">
                    <c:v>9.9917187933030061</c:v>
                  </c:pt>
                  <c:pt idx="5">
                    <c:v>5.5677643628300224</c:v>
                  </c:pt>
                  <c:pt idx="6">
                    <c:v>4.1953678159502434</c:v>
                  </c:pt>
                  <c:pt idx="7">
                    <c:v>7.5883682918881403</c:v>
                  </c:pt>
                  <c:pt idx="8">
                    <c:v>11.70588645843525</c:v>
                  </c:pt>
                  <c:pt idx="9">
                    <c:v>11.864981153705127</c:v>
                  </c:pt>
                  <c:pt idx="10">
                    <c:v>9.6838926975559705</c:v>
                  </c:pt>
                  <c:pt idx="12">
                    <c:v>11.02018350321103</c:v>
                  </c:pt>
                  <c:pt idx="13">
                    <c:v>21.999999999999996</c:v>
                  </c:pt>
                  <c:pt idx="14">
                    <c:v>9.7010881405701639</c:v>
                  </c:pt>
                  <c:pt idx="15">
                    <c:v>4.358898943540674</c:v>
                  </c:pt>
                  <c:pt idx="16">
                    <c:v>13.956280943638884</c:v>
                  </c:pt>
                  <c:pt idx="17">
                    <c:v>5.3928965624544798</c:v>
                  </c:pt>
                  <c:pt idx="18">
                    <c:v>10.713439119992131</c:v>
                  </c:pt>
                  <c:pt idx="19">
                    <c:v>14.426056672254937</c:v>
                  </c:pt>
                  <c:pt idx="20">
                    <c:v>8.0897740663410627</c:v>
                  </c:pt>
                  <c:pt idx="21">
                    <c:v>4.2557151116012317</c:v>
                  </c:pt>
                  <c:pt idx="22">
                    <c:v>3.5118845842842461</c:v>
                  </c:pt>
                  <c:pt idx="23">
                    <c:v>7.3842926389585726</c:v>
                  </c:pt>
                  <c:pt idx="24">
                    <c:v>5.5677643628300224</c:v>
                  </c:pt>
                  <c:pt idx="25">
                    <c:v>6.9282032302755097</c:v>
                  </c:pt>
                  <c:pt idx="26">
                    <c:v>4.0414518843273806</c:v>
                  </c:pt>
                  <c:pt idx="27">
                    <c:v>9.8375697089158081</c:v>
                  </c:pt>
                  <c:pt idx="28">
                    <c:v>13.650396819628847</c:v>
                  </c:pt>
                  <c:pt idx="29">
                    <c:v>1.0929064207170003</c:v>
                  </c:pt>
                  <c:pt idx="30">
                    <c:v>9.2915732431775702</c:v>
                  </c:pt>
                  <c:pt idx="31">
                    <c:v>5.2068331172711009</c:v>
                  </c:pt>
                  <c:pt idx="32">
                    <c:v>5.1343072669164522</c:v>
                  </c:pt>
                  <c:pt idx="33">
                    <c:v>7.218802609235909</c:v>
                  </c:pt>
                  <c:pt idx="34">
                    <c:v>5.5609002069009588</c:v>
                  </c:pt>
                  <c:pt idx="35">
                    <c:v>10.268614533832908</c:v>
                  </c:pt>
                  <c:pt idx="36">
                    <c:v>11.406625754845784</c:v>
                  </c:pt>
                  <c:pt idx="37">
                    <c:v>7.5351030369715444</c:v>
                  </c:pt>
                  <c:pt idx="38">
                    <c:v>4.6218082079540155</c:v>
                  </c:pt>
                  <c:pt idx="39">
                    <c:v>9.6148034012373049</c:v>
                  </c:pt>
                  <c:pt idx="40">
                    <c:v>10</c:v>
                  </c:pt>
                  <c:pt idx="41">
                    <c:v>6.5064070986477116</c:v>
                  </c:pt>
                  <c:pt idx="42">
                    <c:v>1.2018504251546633</c:v>
                  </c:pt>
                  <c:pt idx="43">
                    <c:v>2.4037008503093289</c:v>
                  </c:pt>
                  <c:pt idx="44">
                    <c:v>3.2145502536643185</c:v>
                  </c:pt>
                  <c:pt idx="45">
                    <c:v>8.9504810547317</c:v>
                  </c:pt>
                  <c:pt idx="46">
                    <c:v>3.8441875315569387</c:v>
                  </c:pt>
                  <c:pt idx="47">
                    <c:v>4.1766546953805621</c:v>
                  </c:pt>
                  <c:pt idx="48">
                    <c:v>16.00260395477353</c:v>
                  </c:pt>
                  <c:pt idx="49">
                    <c:v>4.9777281743560318</c:v>
                  </c:pt>
                  <c:pt idx="50">
                    <c:v>6.8251984098144236</c:v>
                  </c:pt>
                  <c:pt idx="51">
                    <c:v>10.743421759900851</c:v>
                  </c:pt>
                  <c:pt idx="52">
                    <c:v>11.609383178178668</c:v>
                  </c:pt>
                  <c:pt idx="53">
                    <c:v>15.533869804756028</c:v>
                  </c:pt>
                  <c:pt idx="54">
                    <c:v>13.568754958031748</c:v>
                  </c:pt>
                  <c:pt idx="55">
                    <c:v>9</c:v>
                  </c:pt>
                  <c:pt idx="56">
                    <c:v>7.5956859100705598</c:v>
                  </c:pt>
                  <c:pt idx="57">
                    <c:v>4.9103066208854091</c:v>
                  </c:pt>
                  <c:pt idx="58">
                    <c:v>10.137937550497035</c:v>
                  </c:pt>
                  <c:pt idx="59">
                    <c:v>8.9504810547317053</c:v>
                  </c:pt>
                  <c:pt idx="60">
                    <c:v>18.77054430040145</c:v>
                  </c:pt>
                  <c:pt idx="61">
                    <c:v>10.68228023930804</c:v>
                  </c:pt>
                  <c:pt idx="62">
                    <c:v>10.248306093095472</c:v>
                  </c:pt>
                  <c:pt idx="63">
                    <c:v>6.8879927732572739</c:v>
                  </c:pt>
                  <c:pt idx="64">
                    <c:v>8.2124566631699398</c:v>
                  </c:pt>
                  <c:pt idx="65">
                    <c:v>4.6808646452509697</c:v>
                  </c:pt>
                  <c:pt idx="66">
                    <c:v>10.066114775158619</c:v>
                  </c:pt>
                  <c:pt idx="67">
                    <c:v>2.8370128613223859</c:v>
                  </c:pt>
                  <c:pt idx="69">
                    <c:v>5.6939399699112005</c:v>
                  </c:pt>
                  <c:pt idx="70">
                    <c:v>9.7082439194737997</c:v>
                  </c:pt>
                  <c:pt idx="71">
                    <c:v>6.6869392288250982</c:v>
                  </c:pt>
                  <c:pt idx="72">
                    <c:v>6.7248938676282579</c:v>
                  </c:pt>
                  <c:pt idx="73">
                    <c:v>3.3950308640572371</c:v>
                  </c:pt>
                  <c:pt idx="74">
                    <c:v>6.7200042254542822</c:v>
                  </c:pt>
                  <c:pt idx="75">
                    <c:v>10.517181709522333</c:v>
                  </c:pt>
                  <c:pt idx="76">
                    <c:v>12.17237309100681</c:v>
                  </c:pt>
                  <c:pt idx="77">
                    <c:v>9.0948364131916097</c:v>
                  </c:pt>
                  <c:pt idx="78">
                    <c:v>8.9289029920800047</c:v>
                  </c:pt>
                  <c:pt idx="79">
                    <c:v>8.910217466966893</c:v>
                  </c:pt>
                  <c:pt idx="80">
                    <c:v>9.9276705210894551</c:v>
                  </c:pt>
                  <c:pt idx="81">
                    <c:v>13.06777987067043</c:v>
                  </c:pt>
                  <c:pt idx="82">
                    <c:v>7.4977362838870265</c:v>
                  </c:pt>
                  <c:pt idx="83">
                    <c:v>5.7223489737849604</c:v>
                  </c:pt>
                  <c:pt idx="84">
                    <c:v>7.7187922038632273</c:v>
                  </c:pt>
                  <c:pt idx="87">
                    <c:v>8.0172487661153262</c:v>
                  </c:pt>
                  <c:pt idx="88">
                    <c:v>8.8175960442741985</c:v>
                  </c:pt>
                  <c:pt idx="89">
                    <c:v>5.0917628953748526</c:v>
                  </c:pt>
                  <c:pt idx="90">
                    <c:v>9.9225021734800372</c:v>
                  </c:pt>
                  <c:pt idx="91">
                    <c:v>6.194840545382589</c:v>
                  </c:pt>
                  <c:pt idx="92">
                    <c:v>11.702326454361305</c:v>
                  </c:pt>
                  <c:pt idx="93">
                    <c:v>3.8987177379235858</c:v>
                  </c:pt>
                  <c:pt idx="94">
                    <c:v>3.3555923471125086</c:v>
                  </c:pt>
                  <c:pt idx="95">
                    <c:v>6.1269894728161534</c:v>
                  </c:pt>
                  <c:pt idx="96">
                    <c:v>5.2687759489277957</c:v>
                  </c:pt>
                  <c:pt idx="97">
                    <c:v>2.6191601707417571</c:v>
                  </c:pt>
                  <c:pt idx="98">
                    <c:v>2.8809720581775866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Lake\Data\PRIMER analysis\[Chl a data.xlsx]All sites'!$A$2:$A$100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Lake\Data\PRIMER analysis\[Chl a data.xlsx]All sites'!$L$2:$L$100</c:f>
              <c:numCache>
                <c:formatCode>General</c:formatCode>
                <c:ptCount val="99"/>
                <c:pt idx="0">
                  <c:v>6.8</c:v>
                </c:pt>
                <c:pt idx="1">
                  <c:v>10.9</c:v>
                </c:pt>
                <c:pt idx="2">
                  <c:v>31.833333333333332</c:v>
                </c:pt>
                <c:pt idx="3">
                  <c:v>20.233333333333334</c:v>
                </c:pt>
                <c:pt idx="4">
                  <c:v>22.033333333333331</c:v>
                </c:pt>
                <c:pt idx="5">
                  <c:v>21</c:v>
                </c:pt>
                <c:pt idx="6">
                  <c:v>17.966666666666665</c:v>
                </c:pt>
                <c:pt idx="7">
                  <c:v>27.5</c:v>
                </c:pt>
                <c:pt idx="8">
                  <c:v>29.166666666666668</c:v>
                </c:pt>
                <c:pt idx="9">
                  <c:v>38.333333333333336</c:v>
                </c:pt>
                <c:pt idx="10">
                  <c:v>45.666666666666664</c:v>
                </c:pt>
                <c:pt idx="12">
                  <c:v>50.333333333333336</c:v>
                </c:pt>
                <c:pt idx="13">
                  <c:v>77</c:v>
                </c:pt>
                <c:pt idx="14">
                  <c:v>33.666666666666664</c:v>
                </c:pt>
                <c:pt idx="15">
                  <c:v>34</c:v>
                </c:pt>
                <c:pt idx="16">
                  <c:v>38.333333333333336</c:v>
                </c:pt>
                <c:pt idx="17">
                  <c:v>25.5</c:v>
                </c:pt>
                <c:pt idx="18">
                  <c:v>32.333333333333336</c:v>
                </c:pt>
                <c:pt idx="19">
                  <c:v>38.666666666666664</c:v>
                </c:pt>
                <c:pt idx="20">
                  <c:v>30.333333333333332</c:v>
                </c:pt>
                <c:pt idx="21">
                  <c:v>27.333333333333332</c:v>
                </c:pt>
                <c:pt idx="22">
                  <c:v>26</c:v>
                </c:pt>
                <c:pt idx="23">
                  <c:v>30.166666666666668</c:v>
                </c:pt>
                <c:pt idx="24">
                  <c:v>31</c:v>
                </c:pt>
                <c:pt idx="25">
                  <c:v>46</c:v>
                </c:pt>
                <c:pt idx="26">
                  <c:v>44</c:v>
                </c:pt>
                <c:pt idx="27">
                  <c:v>39.666666666666664</c:v>
                </c:pt>
                <c:pt idx="28">
                  <c:v>43</c:v>
                </c:pt>
                <c:pt idx="29">
                  <c:v>30.166666666666668</c:v>
                </c:pt>
                <c:pt idx="30">
                  <c:v>35</c:v>
                </c:pt>
                <c:pt idx="31">
                  <c:v>34.666666666666664</c:v>
                </c:pt>
                <c:pt idx="32">
                  <c:v>31.166666666666668</c:v>
                </c:pt>
                <c:pt idx="33">
                  <c:v>40.666666666666664</c:v>
                </c:pt>
                <c:pt idx="34">
                  <c:v>19.583333333333332</c:v>
                </c:pt>
                <c:pt idx="35">
                  <c:v>31.666666666666668</c:v>
                </c:pt>
                <c:pt idx="36">
                  <c:v>45.666666666666664</c:v>
                </c:pt>
                <c:pt idx="37">
                  <c:v>24.333333333333332</c:v>
                </c:pt>
                <c:pt idx="38">
                  <c:v>14.833333333333334</c:v>
                </c:pt>
                <c:pt idx="39">
                  <c:v>29.666666666666668</c:v>
                </c:pt>
                <c:pt idx="40">
                  <c:v>26</c:v>
                </c:pt>
                <c:pt idx="41">
                  <c:v>22</c:v>
                </c:pt>
                <c:pt idx="42">
                  <c:v>31.333333333333332</c:v>
                </c:pt>
                <c:pt idx="43">
                  <c:v>25.333333333333332</c:v>
                </c:pt>
                <c:pt idx="44">
                  <c:v>26</c:v>
                </c:pt>
                <c:pt idx="45">
                  <c:v>36.666666666666664</c:v>
                </c:pt>
                <c:pt idx="46">
                  <c:v>46.666666666666664</c:v>
                </c:pt>
                <c:pt idx="47">
                  <c:v>42.333333333333336</c:v>
                </c:pt>
                <c:pt idx="48">
                  <c:v>58.5</c:v>
                </c:pt>
                <c:pt idx="49">
                  <c:v>45.666666666666664</c:v>
                </c:pt>
                <c:pt idx="50">
                  <c:v>32.5</c:v>
                </c:pt>
                <c:pt idx="51">
                  <c:v>27.433333333333334</c:v>
                </c:pt>
                <c:pt idx="52">
                  <c:v>40.333333333333336</c:v>
                </c:pt>
                <c:pt idx="53">
                  <c:v>38.033333333333331</c:v>
                </c:pt>
                <c:pt idx="54">
                  <c:v>50.666666666666664</c:v>
                </c:pt>
                <c:pt idx="55">
                  <c:v>28</c:v>
                </c:pt>
                <c:pt idx="56">
                  <c:v>26.166666666666668</c:v>
                </c:pt>
                <c:pt idx="57">
                  <c:v>29.333333333333332</c:v>
                </c:pt>
                <c:pt idx="58">
                  <c:v>42.666666666666664</c:v>
                </c:pt>
                <c:pt idx="59">
                  <c:v>37.333333333333336</c:v>
                </c:pt>
                <c:pt idx="60">
                  <c:v>53</c:v>
                </c:pt>
                <c:pt idx="61">
                  <c:v>62.333333333333336</c:v>
                </c:pt>
                <c:pt idx="62">
                  <c:v>27.166666666666668</c:v>
                </c:pt>
                <c:pt idx="63">
                  <c:v>35.666666666666664</c:v>
                </c:pt>
                <c:pt idx="64">
                  <c:v>54.666666666666664</c:v>
                </c:pt>
                <c:pt idx="65">
                  <c:v>70.222222222222229</c:v>
                </c:pt>
                <c:pt idx="66">
                  <c:v>42.266666666666666</c:v>
                </c:pt>
                <c:pt idx="67">
                  <c:v>16.355555555555558</c:v>
                </c:pt>
                <c:pt idx="69">
                  <c:v>30.8</c:v>
                </c:pt>
                <c:pt idx="70">
                  <c:v>47</c:v>
                </c:pt>
                <c:pt idx="71">
                  <c:v>22.987499999999997</c:v>
                </c:pt>
                <c:pt idx="72">
                  <c:v>32.844444444444449</c:v>
                </c:pt>
                <c:pt idx="73">
                  <c:v>28.611111111111111</c:v>
                </c:pt>
                <c:pt idx="74">
                  <c:v>39.011111111111113</c:v>
                </c:pt>
                <c:pt idx="75">
                  <c:v>47.666666666666664</c:v>
                </c:pt>
                <c:pt idx="76">
                  <c:v>84.666666666666671</c:v>
                </c:pt>
                <c:pt idx="77">
                  <c:v>63.222222222222221</c:v>
                </c:pt>
                <c:pt idx="78">
                  <c:v>64.444444444444443</c:v>
                </c:pt>
                <c:pt idx="79">
                  <c:v>71.444444444444443</c:v>
                </c:pt>
                <c:pt idx="80">
                  <c:v>69.555555555555557</c:v>
                </c:pt>
                <c:pt idx="81">
                  <c:v>58.01428571428572</c:v>
                </c:pt>
                <c:pt idx="82">
                  <c:v>45.222222222222221</c:v>
                </c:pt>
                <c:pt idx="83">
                  <c:v>25.9</c:v>
                </c:pt>
                <c:pt idx="84">
                  <c:v>40.044444444444444</c:v>
                </c:pt>
                <c:pt idx="87">
                  <c:v>23.716666666666669</c:v>
                </c:pt>
                <c:pt idx="88">
                  <c:v>41.166666666666664</c:v>
                </c:pt>
                <c:pt idx="89">
                  <c:v>41.377777777777773</c:v>
                </c:pt>
                <c:pt idx="90">
                  <c:v>54.577777777777776</c:v>
                </c:pt>
                <c:pt idx="91">
                  <c:v>37.677777777777777</c:v>
                </c:pt>
                <c:pt idx="92">
                  <c:v>62.333333333333336</c:v>
                </c:pt>
                <c:pt idx="93">
                  <c:v>60</c:v>
                </c:pt>
                <c:pt idx="94">
                  <c:v>55.6</c:v>
                </c:pt>
                <c:pt idx="95">
                  <c:v>50.2</c:v>
                </c:pt>
                <c:pt idx="96">
                  <c:v>38.4</c:v>
                </c:pt>
                <c:pt idx="97">
                  <c:v>32.4</c:v>
                </c:pt>
                <c:pt idx="98">
                  <c:v>33</c:v>
                </c:pt>
              </c:numCache>
            </c:numRef>
          </c:yVal>
          <c:smooth val="1"/>
          <c:extLst>
            <c:ext xmlns:c16="http://schemas.microsoft.com/office/drawing/2014/chart" uri="{C3380CC4-5D6E-409C-BE32-E72D297353CC}">
              <c16:uniqueId val="{00000000-4511-4E10-8BB8-1B62B3244651}"/>
            </c:ext>
          </c:extLst>
        </c:ser>
        <c:dLbls>
          <c:showLegendKey val="0"/>
          <c:showVal val="0"/>
          <c:showCatName val="0"/>
          <c:showSerName val="0"/>
          <c:showPercent val="0"/>
          <c:showBubbleSize val="0"/>
        </c:dLbls>
        <c:axId val="320383536"/>
        <c:axId val="320386280"/>
      </c:scatterChart>
      <c:valAx>
        <c:axId val="320383536"/>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0386280"/>
        <c:crosses val="autoZero"/>
        <c:crossBetween val="midCat"/>
        <c:majorUnit val="366"/>
        <c:minorUnit val="183"/>
      </c:valAx>
      <c:valAx>
        <c:axId val="320386280"/>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latin typeface="Times New Roman" panose="02020603050405020304" pitchFamily="18" charset="0"/>
                    <a:ea typeface="Tahoma" panose="020B0604030504040204" pitchFamily="34" charset="0"/>
                    <a:cs typeface="Times New Roman" panose="02020603050405020304" pitchFamily="18" charset="0"/>
                  </a:rPr>
                  <a:t>Chl</a:t>
                </a:r>
                <a:r>
                  <a:rPr lang="en-US" sz="1200" baseline="0">
                    <a:latin typeface="Times New Roman" panose="02020603050405020304" pitchFamily="18" charset="0"/>
                    <a:ea typeface="Tahoma" panose="020B0604030504040204" pitchFamily="34" charset="0"/>
                    <a:cs typeface="Times New Roman" panose="02020603050405020304" pitchFamily="18" charset="0"/>
                  </a:rPr>
                  <a:t> </a:t>
                </a:r>
                <a:r>
                  <a:rPr lang="en-US" sz="1200" i="1" baseline="0">
                    <a:latin typeface="Times New Roman" panose="02020603050405020304" pitchFamily="18" charset="0"/>
                    <a:ea typeface="Tahoma" panose="020B0604030504040204" pitchFamily="34" charset="0"/>
                    <a:cs typeface="Times New Roman" panose="02020603050405020304" pitchFamily="18" charset="0"/>
                  </a:rPr>
                  <a:t>a</a:t>
                </a:r>
                <a:r>
                  <a:rPr lang="en-US" sz="1200" baseline="0">
                    <a:latin typeface="Times New Roman" panose="02020603050405020304" pitchFamily="18" charset="0"/>
                    <a:ea typeface="Tahoma" panose="020B0604030504040204" pitchFamily="34" charset="0"/>
                    <a:cs typeface="Times New Roman" panose="02020603050405020304" pitchFamily="18" charset="0"/>
                  </a:rPr>
                  <a:t> (</a:t>
                </a:r>
                <a:r>
                  <a:rPr lang="en-US" sz="1200" b="0" i="0" u="none" strike="noStrike" baseline="0">
                    <a:effectLst/>
                    <a:latin typeface="Times New Roman" panose="02020603050405020304" pitchFamily="18" charset="0"/>
                    <a:ea typeface="Tahoma" panose="020B0604030504040204" pitchFamily="34" charset="0"/>
                    <a:cs typeface="Times New Roman" panose="02020603050405020304" pitchFamily="18" charset="0"/>
                  </a:rPr>
                  <a:t>µg L</a:t>
                </a:r>
                <a:r>
                  <a:rPr lang="en-US" sz="1200" b="0" i="0" u="none" strike="noStrike" baseline="30000">
                    <a:effectLst/>
                    <a:latin typeface="Times New Roman" panose="02020603050405020304" pitchFamily="18" charset="0"/>
                    <a:ea typeface="Tahoma" panose="020B0604030504040204" pitchFamily="34" charset="0"/>
                    <a:cs typeface="Times New Roman" panose="02020603050405020304" pitchFamily="18" charset="0"/>
                  </a:rPr>
                  <a:t>-1</a:t>
                </a:r>
                <a:r>
                  <a:rPr lang="en-US" sz="1200" b="0" i="0" u="none" strike="noStrike" baseline="0">
                    <a:effectLst/>
                    <a:latin typeface="Times New Roman" panose="02020603050405020304" pitchFamily="18" charset="0"/>
                    <a:ea typeface="Tahoma" panose="020B0604030504040204" pitchFamily="34" charset="0"/>
                    <a:cs typeface="Times New Roman" panose="02020603050405020304" pitchFamily="18" charset="0"/>
                  </a:rPr>
                  <a:t>)</a:t>
                </a:r>
                <a:endParaRPr lang="en-US" sz="1200">
                  <a:latin typeface="Times New Roman" panose="02020603050405020304" pitchFamily="18" charset="0"/>
                  <a:ea typeface="Tahoma" panose="020B0604030504040204" pitchFamily="34"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20383536"/>
        <c:crosses val="autoZero"/>
        <c:crossBetween val="midCat"/>
        <c:majorUnit val="20"/>
        <c:min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circle"/>
            <c:size val="6"/>
            <c:spPr>
              <a:solidFill>
                <a:schemeClr val="bg1"/>
              </a:solidFill>
              <a:ln w="9525">
                <a:solidFill>
                  <a:schemeClr val="tx1"/>
                </a:solidFill>
              </a:ln>
              <a:effectLst/>
            </c:spPr>
          </c:marker>
          <c:errBars>
            <c:errDir val="y"/>
            <c:errBarType val="both"/>
            <c:errValType val="cust"/>
            <c:noEndCap val="0"/>
            <c:plus>
              <c:numRef>
                <c:f>'\Users\Dan\Desktop\Fall ''15\Lab\Projects\Jordan Lake\Data\PRIMER analysis\[Chl a data.xlsx]All sites'!$M$2:$M$100</c:f>
                <c:numCache>
                  <c:formatCode>General</c:formatCode>
                  <c:ptCount val="99"/>
                  <c:pt idx="0">
                    <c:v>2.2000000000000006</c:v>
                  </c:pt>
                  <c:pt idx="1">
                    <c:v>2.099999999999997</c:v>
                  </c:pt>
                  <c:pt idx="2">
                    <c:v>4.8676939555034089</c:v>
                  </c:pt>
                  <c:pt idx="3">
                    <c:v>8.0304282437350594</c:v>
                  </c:pt>
                  <c:pt idx="4">
                    <c:v>9.9917187933030061</c:v>
                  </c:pt>
                  <c:pt idx="5">
                    <c:v>5.5677643628300224</c:v>
                  </c:pt>
                  <c:pt idx="6">
                    <c:v>4.1953678159502434</c:v>
                  </c:pt>
                  <c:pt idx="7">
                    <c:v>7.5883682918881403</c:v>
                  </c:pt>
                  <c:pt idx="8">
                    <c:v>11.70588645843525</c:v>
                  </c:pt>
                  <c:pt idx="9">
                    <c:v>11.864981153705127</c:v>
                  </c:pt>
                  <c:pt idx="10">
                    <c:v>9.6838926975559705</c:v>
                  </c:pt>
                  <c:pt idx="12">
                    <c:v>11.02018350321103</c:v>
                  </c:pt>
                  <c:pt idx="13">
                    <c:v>21.999999999999996</c:v>
                  </c:pt>
                  <c:pt idx="14">
                    <c:v>9.7010881405701639</c:v>
                  </c:pt>
                  <c:pt idx="15">
                    <c:v>4.358898943540674</c:v>
                  </c:pt>
                  <c:pt idx="16">
                    <c:v>13.956280943638884</c:v>
                  </c:pt>
                  <c:pt idx="17">
                    <c:v>5.3928965624544798</c:v>
                  </c:pt>
                  <c:pt idx="18">
                    <c:v>10.713439119992131</c:v>
                  </c:pt>
                  <c:pt idx="19">
                    <c:v>14.426056672254937</c:v>
                  </c:pt>
                  <c:pt idx="20">
                    <c:v>8.0897740663410627</c:v>
                  </c:pt>
                  <c:pt idx="21">
                    <c:v>4.2557151116012317</c:v>
                  </c:pt>
                  <c:pt idx="22">
                    <c:v>3.5118845842842461</c:v>
                  </c:pt>
                  <c:pt idx="23">
                    <c:v>7.3842926389585726</c:v>
                  </c:pt>
                  <c:pt idx="24">
                    <c:v>5.5677643628300224</c:v>
                  </c:pt>
                  <c:pt idx="25">
                    <c:v>6.9282032302755097</c:v>
                  </c:pt>
                  <c:pt idx="26">
                    <c:v>4.0414518843273806</c:v>
                  </c:pt>
                  <c:pt idx="27">
                    <c:v>9.8375697089158081</c:v>
                  </c:pt>
                  <c:pt idx="28">
                    <c:v>13.650396819628847</c:v>
                  </c:pt>
                  <c:pt idx="29">
                    <c:v>1.0929064207170003</c:v>
                  </c:pt>
                  <c:pt idx="30">
                    <c:v>9.2915732431775702</c:v>
                  </c:pt>
                  <c:pt idx="31">
                    <c:v>5.2068331172711009</c:v>
                  </c:pt>
                  <c:pt idx="32">
                    <c:v>5.1343072669164522</c:v>
                  </c:pt>
                  <c:pt idx="33">
                    <c:v>7.218802609235909</c:v>
                  </c:pt>
                  <c:pt idx="34">
                    <c:v>5.5609002069009588</c:v>
                  </c:pt>
                  <c:pt idx="35">
                    <c:v>10.268614533832908</c:v>
                  </c:pt>
                  <c:pt idx="36">
                    <c:v>11.406625754845784</c:v>
                  </c:pt>
                  <c:pt idx="37">
                    <c:v>7.5351030369715444</c:v>
                  </c:pt>
                  <c:pt idx="38">
                    <c:v>4.6218082079540155</c:v>
                  </c:pt>
                  <c:pt idx="39">
                    <c:v>9.6148034012373049</c:v>
                  </c:pt>
                  <c:pt idx="40">
                    <c:v>10</c:v>
                  </c:pt>
                  <c:pt idx="41">
                    <c:v>6.5064070986477116</c:v>
                  </c:pt>
                  <c:pt idx="42">
                    <c:v>1.2018504251546633</c:v>
                  </c:pt>
                  <c:pt idx="43">
                    <c:v>2.4037008503093289</c:v>
                  </c:pt>
                  <c:pt idx="44">
                    <c:v>3.2145502536643185</c:v>
                  </c:pt>
                  <c:pt idx="45">
                    <c:v>8.9504810547317</c:v>
                  </c:pt>
                  <c:pt idx="46">
                    <c:v>3.8441875315569387</c:v>
                  </c:pt>
                  <c:pt idx="47">
                    <c:v>4.1766546953805621</c:v>
                  </c:pt>
                  <c:pt idx="48">
                    <c:v>16.00260395477353</c:v>
                  </c:pt>
                  <c:pt idx="49">
                    <c:v>4.9777281743560318</c:v>
                  </c:pt>
                  <c:pt idx="50">
                    <c:v>6.8251984098144236</c:v>
                  </c:pt>
                  <c:pt idx="51">
                    <c:v>10.743421759900851</c:v>
                  </c:pt>
                  <c:pt idx="52">
                    <c:v>11.609383178178668</c:v>
                  </c:pt>
                  <c:pt idx="53">
                    <c:v>15.533869804756028</c:v>
                  </c:pt>
                  <c:pt idx="54">
                    <c:v>13.568754958031748</c:v>
                  </c:pt>
                  <c:pt idx="55">
                    <c:v>9</c:v>
                  </c:pt>
                  <c:pt idx="56">
                    <c:v>7.5956859100705598</c:v>
                  </c:pt>
                  <c:pt idx="57">
                    <c:v>4.9103066208854091</c:v>
                  </c:pt>
                  <c:pt idx="58">
                    <c:v>10.137937550497035</c:v>
                  </c:pt>
                  <c:pt idx="59">
                    <c:v>8.9504810547317053</c:v>
                  </c:pt>
                  <c:pt idx="60">
                    <c:v>18.77054430040145</c:v>
                  </c:pt>
                  <c:pt idx="61">
                    <c:v>10.68228023930804</c:v>
                  </c:pt>
                  <c:pt idx="62">
                    <c:v>10.248306093095472</c:v>
                  </c:pt>
                  <c:pt idx="63">
                    <c:v>6.8879927732572739</c:v>
                  </c:pt>
                  <c:pt idx="64">
                    <c:v>8.2124566631699398</c:v>
                  </c:pt>
                  <c:pt idx="65">
                    <c:v>4.6808646452509697</c:v>
                  </c:pt>
                  <c:pt idx="66">
                    <c:v>10.066114775158619</c:v>
                  </c:pt>
                  <c:pt idx="67">
                    <c:v>2.8370128613223859</c:v>
                  </c:pt>
                  <c:pt idx="69">
                    <c:v>5.6939399699112005</c:v>
                  </c:pt>
                  <c:pt idx="70">
                    <c:v>9.7082439194737997</c:v>
                  </c:pt>
                  <c:pt idx="71">
                    <c:v>6.6869392288250982</c:v>
                  </c:pt>
                  <c:pt idx="72">
                    <c:v>6.7248938676282579</c:v>
                  </c:pt>
                  <c:pt idx="73">
                    <c:v>3.3950308640572371</c:v>
                  </c:pt>
                  <c:pt idx="74">
                    <c:v>6.7200042254542822</c:v>
                  </c:pt>
                  <c:pt idx="75">
                    <c:v>10.517181709522333</c:v>
                  </c:pt>
                  <c:pt idx="76">
                    <c:v>12.17237309100681</c:v>
                  </c:pt>
                  <c:pt idx="77">
                    <c:v>9.0948364131916097</c:v>
                  </c:pt>
                  <c:pt idx="78">
                    <c:v>8.9289029920800047</c:v>
                  </c:pt>
                  <c:pt idx="79">
                    <c:v>8.910217466966893</c:v>
                  </c:pt>
                  <c:pt idx="80">
                    <c:v>9.9276705210894551</c:v>
                  </c:pt>
                  <c:pt idx="81">
                    <c:v>13.06777987067043</c:v>
                  </c:pt>
                  <c:pt idx="82">
                    <c:v>7.4977362838870265</c:v>
                  </c:pt>
                  <c:pt idx="83">
                    <c:v>5.7223489737849604</c:v>
                  </c:pt>
                  <c:pt idx="84">
                    <c:v>7.7187922038632273</c:v>
                  </c:pt>
                  <c:pt idx="87">
                    <c:v>8.0172487661153262</c:v>
                  </c:pt>
                  <c:pt idx="88">
                    <c:v>8.8175960442741985</c:v>
                  </c:pt>
                  <c:pt idx="89">
                    <c:v>5.0917628953748526</c:v>
                  </c:pt>
                  <c:pt idx="90">
                    <c:v>9.9225021734800372</c:v>
                  </c:pt>
                  <c:pt idx="91">
                    <c:v>6.194840545382589</c:v>
                  </c:pt>
                  <c:pt idx="92">
                    <c:v>11.702326454361305</c:v>
                  </c:pt>
                  <c:pt idx="93">
                    <c:v>3.8987177379235858</c:v>
                  </c:pt>
                  <c:pt idx="94">
                    <c:v>3.3555923471125086</c:v>
                  </c:pt>
                  <c:pt idx="95">
                    <c:v>6.1269894728161534</c:v>
                  </c:pt>
                  <c:pt idx="96">
                    <c:v>5.2687759489277957</c:v>
                  </c:pt>
                  <c:pt idx="97">
                    <c:v>2.6191601707417571</c:v>
                  </c:pt>
                  <c:pt idx="98">
                    <c:v>2.8809720581775866</c:v>
                  </c:pt>
                </c:numCache>
              </c:numRef>
            </c:plus>
            <c:minus>
              <c:numRef>
                <c:f>'\Users\Dan\Desktop\Fall ''15\Lab\Projects\Jordan Lake\Data\PRIMER analysis\[Chl a data.xlsx]All sites'!$M$2:$M$100</c:f>
                <c:numCache>
                  <c:formatCode>General</c:formatCode>
                  <c:ptCount val="99"/>
                  <c:pt idx="0">
                    <c:v>2.2000000000000006</c:v>
                  </c:pt>
                  <c:pt idx="1">
                    <c:v>2.099999999999997</c:v>
                  </c:pt>
                  <c:pt idx="2">
                    <c:v>4.8676939555034089</c:v>
                  </c:pt>
                  <c:pt idx="3">
                    <c:v>8.0304282437350594</c:v>
                  </c:pt>
                  <c:pt idx="4">
                    <c:v>9.9917187933030061</c:v>
                  </c:pt>
                  <c:pt idx="5">
                    <c:v>5.5677643628300224</c:v>
                  </c:pt>
                  <c:pt idx="6">
                    <c:v>4.1953678159502434</c:v>
                  </c:pt>
                  <c:pt idx="7">
                    <c:v>7.5883682918881403</c:v>
                  </c:pt>
                  <c:pt idx="8">
                    <c:v>11.70588645843525</c:v>
                  </c:pt>
                  <c:pt idx="9">
                    <c:v>11.864981153705127</c:v>
                  </c:pt>
                  <c:pt idx="10">
                    <c:v>9.6838926975559705</c:v>
                  </c:pt>
                  <c:pt idx="12">
                    <c:v>11.02018350321103</c:v>
                  </c:pt>
                  <c:pt idx="13">
                    <c:v>21.999999999999996</c:v>
                  </c:pt>
                  <c:pt idx="14">
                    <c:v>9.7010881405701639</c:v>
                  </c:pt>
                  <c:pt idx="15">
                    <c:v>4.358898943540674</c:v>
                  </c:pt>
                  <c:pt idx="16">
                    <c:v>13.956280943638884</c:v>
                  </c:pt>
                  <c:pt idx="17">
                    <c:v>5.3928965624544798</c:v>
                  </c:pt>
                  <c:pt idx="18">
                    <c:v>10.713439119992131</c:v>
                  </c:pt>
                  <c:pt idx="19">
                    <c:v>14.426056672254937</c:v>
                  </c:pt>
                  <c:pt idx="20">
                    <c:v>8.0897740663410627</c:v>
                  </c:pt>
                  <c:pt idx="21">
                    <c:v>4.2557151116012317</c:v>
                  </c:pt>
                  <c:pt idx="22">
                    <c:v>3.5118845842842461</c:v>
                  </c:pt>
                  <c:pt idx="23">
                    <c:v>7.3842926389585726</c:v>
                  </c:pt>
                  <c:pt idx="24">
                    <c:v>5.5677643628300224</c:v>
                  </c:pt>
                  <c:pt idx="25">
                    <c:v>6.9282032302755097</c:v>
                  </c:pt>
                  <c:pt idx="26">
                    <c:v>4.0414518843273806</c:v>
                  </c:pt>
                  <c:pt idx="27">
                    <c:v>9.8375697089158081</c:v>
                  </c:pt>
                  <c:pt idx="28">
                    <c:v>13.650396819628847</c:v>
                  </c:pt>
                  <c:pt idx="29">
                    <c:v>1.0929064207170003</c:v>
                  </c:pt>
                  <c:pt idx="30">
                    <c:v>9.2915732431775702</c:v>
                  </c:pt>
                  <c:pt idx="31">
                    <c:v>5.2068331172711009</c:v>
                  </c:pt>
                  <c:pt idx="32">
                    <c:v>5.1343072669164522</c:v>
                  </c:pt>
                  <c:pt idx="33">
                    <c:v>7.218802609235909</c:v>
                  </c:pt>
                  <c:pt idx="34">
                    <c:v>5.5609002069009588</c:v>
                  </c:pt>
                  <c:pt idx="35">
                    <c:v>10.268614533832908</c:v>
                  </c:pt>
                  <c:pt idx="36">
                    <c:v>11.406625754845784</c:v>
                  </c:pt>
                  <c:pt idx="37">
                    <c:v>7.5351030369715444</c:v>
                  </c:pt>
                  <c:pt idx="38">
                    <c:v>4.6218082079540155</c:v>
                  </c:pt>
                  <c:pt idx="39">
                    <c:v>9.6148034012373049</c:v>
                  </c:pt>
                  <c:pt idx="40">
                    <c:v>10</c:v>
                  </c:pt>
                  <c:pt idx="41">
                    <c:v>6.5064070986477116</c:v>
                  </c:pt>
                  <c:pt idx="42">
                    <c:v>1.2018504251546633</c:v>
                  </c:pt>
                  <c:pt idx="43">
                    <c:v>2.4037008503093289</c:v>
                  </c:pt>
                  <c:pt idx="44">
                    <c:v>3.2145502536643185</c:v>
                  </c:pt>
                  <c:pt idx="45">
                    <c:v>8.9504810547317</c:v>
                  </c:pt>
                  <c:pt idx="46">
                    <c:v>3.8441875315569387</c:v>
                  </c:pt>
                  <c:pt idx="47">
                    <c:v>4.1766546953805621</c:v>
                  </c:pt>
                  <c:pt idx="48">
                    <c:v>16.00260395477353</c:v>
                  </c:pt>
                  <c:pt idx="49">
                    <c:v>4.9777281743560318</c:v>
                  </c:pt>
                  <c:pt idx="50">
                    <c:v>6.8251984098144236</c:v>
                  </c:pt>
                  <c:pt idx="51">
                    <c:v>10.743421759900851</c:v>
                  </c:pt>
                  <c:pt idx="52">
                    <c:v>11.609383178178668</c:v>
                  </c:pt>
                  <c:pt idx="53">
                    <c:v>15.533869804756028</c:v>
                  </c:pt>
                  <c:pt idx="54">
                    <c:v>13.568754958031748</c:v>
                  </c:pt>
                  <c:pt idx="55">
                    <c:v>9</c:v>
                  </c:pt>
                  <c:pt idx="56">
                    <c:v>7.5956859100705598</c:v>
                  </c:pt>
                  <c:pt idx="57">
                    <c:v>4.9103066208854091</c:v>
                  </c:pt>
                  <c:pt idx="58">
                    <c:v>10.137937550497035</c:v>
                  </c:pt>
                  <c:pt idx="59">
                    <c:v>8.9504810547317053</c:v>
                  </c:pt>
                  <c:pt idx="60">
                    <c:v>18.77054430040145</c:v>
                  </c:pt>
                  <c:pt idx="61">
                    <c:v>10.68228023930804</c:v>
                  </c:pt>
                  <c:pt idx="62">
                    <c:v>10.248306093095472</c:v>
                  </c:pt>
                  <c:pt idx="63">
                    <c:v>6.8879927732572739</c:v>
                  </c:pt>
                  <c:pt idx="64">
                    <c:v>8.2124566631699398</c:v>
                  </c:pt>
                  <c:pt idx="65">
                    <c:v>4.6808646452509697</c:v>
                  </c:pt>
                  <c:pt idx="66">
                    <c:v>10.066114775158619</c:v>
                  </c:pt>
                  <c:pt idx="67">
                    <c:v>2.8370128613223859</c:v>
                  </c:pt>
                  <c:pt idx="69">
                    <c:v>5.6939399699112005</c:v>
                  </c:pt>
                  <c:pt idx="70">
                    <c:v>9.7082439194737997</c:v>
                  </c:pt>
                  <c:pt idx="71">
                    <c:v>6.6869392288250982</c:v>
                  </c:pt>
                  <c:pt idx="72">
                    <c:v>6.7248938676282579</c:v>
                  </c:pt>
                  <c:pt idx="73">
                    <c:v>3.3950308640572371</c:v>
                  </c:pt>
                  <c:pt idx="74">
                    <c:v>6.7200042254542822</c:v>
                  </c:pt>
                  <c:pt idx="75">
                    <c:v>10.517181709522333</c:v>
                  </c:pt>
                  <c:pt idx="76">
                    <c:v>12.17237309100681</c:v>
                  </c:pt>
                  <c:pt idx="77">
                    <c:v>9.0948364131916097</c:v>
                  </c:pt>
                  <c:pt idx="78">
                    <c:v>8.9289029920800047</c:v>
                  </c:pt>
                  <c:pt idx="79">
                    <c:v>8.910217466966893</c:v>
                  </c:pt>
                  <c:pt idx="80">
                    <c:v>9.9276705210894551</c:v>
                  </c:pt>
                  <c:pt idx="81">
                    <c:v>13.06777987067043</c:v>
                  </c:pt>
                  <c:pt idx="82">
                    <c:v>7.4977362838870265</c:v>
                  </c:pt>
                  <c:pt idx="83">
                    <c:v>5.7223489737849604</c:v>
                  </c:pt>
                  <c:pt idx="84">
                    <c:v>7.7187922038632273</c:v>
                  </c:pt>
                  <c:pt idx="87">
                    <c:v>8.0172487661153262</c:v>
                  </c:pt>
                  <c:pt idx="88">
                    <c:v>8.8175960442741985</c:v>
                  </c:pt>
                  <c:pt idx="89">
                    <c:v>5.0917628953748526</c:v>
                  </c:pt>
                  <c:pt idx="90">
                    <c:v>9.9225021734800372</c:v>
                  </c:pt>
                  <c:pt idx="91">
                    <c:v>6.194840545382589</c:v>
                  </c:pt>
                  <c:pt idx="92">
                    <c:v>11.702326454361305</c:v>
                  </c:pt>
                  <c:pt idx="93">
                    <c:v>3.8987177379235858</c:v>
                  </c:pt>
                  <c:pt idx="94">
                    <c:v>3.3555923471125086</c:v>
                  </c:pt>
                  <c:pt idx="95">
                    <c:v>6.1269894728161534</c:v>
                  </c:pt>
                  <c:pt idx="96">
                    <c:v>5.2687759489277957</c:v>
                  </c:pt>
                  <c:pt idx="97">
                    <c:v>2.6191601707417571</c:v>
                  </c:pt>
                  <c:pt idx="98">
                    <c:v>2.8809720581775866</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Lake\Data\PRIMER analysis\[Chl a data.xlsx]All sites'!$A$2:$A$100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Lake\Data\PRIMER analysis\[Chl a data.xlsx]All sites'!$L$2:$L$100</c:f>
              <c:numCache>
                <c:formatCode>General</c:formatCode>
                <c:ptCount val="99"/>
                <c:pt idx="0">
                  <c:v>6.8</c:v>
                </c:pt>
                <c:pt idx="1">
                  <c:v>10.9</c:v>
                </c:pt>
                <c:pt idx="2">
                  <c:v>31.833333333333332</c:v>
                </c:pt>
                <c:pt idx="3">
                  <c:v>20.233333333333334</c:v>
                </c:pt>
                <c:pt idx="4">
                  <c:v>22.033333333333331</c:v>
                </c:pt>
                <c:pt idx="5">
                  <c:v>21</c:v>
                </c:pt>
                <c:pt idx="6">
                  <c:v>17.966666666666665</c:v>
                </c:pt>
                <c:pt idx="7">
                  <c:v>27.5</c:v>
                </c:pt>
                <c:pt idx="8">
                  <c:v>29.166666666666668</c:v>
                </c:pt>
                <c:pt idx="9">
                  <c:v>38.333333333333336</c:v>
                </c:pt>
                <c:pt idx="10">
                  <c:v>45.666666666666664</c:v>
                </c:pt>
                <c:pt idx="12">
                  <c:v>50.333333333333336</c:v>
                </c:pt>
                <c:pt idx="13">
                  <c:v>77</c:v>
                </c:pt>
                <c:pt idx="14">
                  <c:v>33.666666666666664</c:v>
                </c:pt>
                <c:pt idx="15">
                  <c:v>34</c:v>
                </c:pt>
                <c:pt idx="16">
                  <c:v>38.333333333333336</c:v>
                </c:pt>
                <c:pt idx="17">
                  <c:v>25.5</c:v>
                </c:pt>
                <c:pt idx="18">
                  <c:v>32.333333333333336</c:v>
                </c:pt>
                <c:pt idx="19">
                  <c:v>38.666666666666664</c:v>
                </c:pt>
                <c:pt idx="20">
                  <c:v>30.333333333333332</c:v>
                </c:pt>
                <c:pt idx="21">
                  <c:v>27.333333333333332</c:v>
                </c:pt>
                <c:pt idx="22">
                  <c:v>26</c:v>
                </c:pt>
                <c:pt idx="23">
                  <c:v>30.166666666666668</c:v>
                </c:pt>
                <c:pt idx="24">
                  <c:v>31</c:v>
                </c:pt>
                <c:pt idx="25">
                  <c:v>46</c:v>
                </c:pt>
                <c:pt idx="26">
                  <c:v>44</c:v>
                </c:pt>
                <c:pt idx="27">
                  <c:v>39.666666666666664</c:v>
                </c:pt>
                <c:pt idx="28">
                  <c:v>43</c:v>
                </c:pt>
                <c:pt idx="29">
                  <c:v>30.166666666666668</c:v>
                </c:pt>
                <c:pt idx="30">
                  <c:v>35</c:v>
                </c:pt>
                <c:pt idx="31">
                  <c:v>34.666666666666664</c:v>
                </c:pt>
                <c:pt idx="32">
                  <c:v>31.166666666666668</c:v>
                </c:pt>
                <c:pt idx="33">
                  <c:v>40.666666666666664</c:v>
                </c:pt>
                <c:pt idx="34">
                  <c:v>19.583333333333332</c:v>
                </c:pt>
                <c:pt idx="35">
                  <c:v>31.666666666666668</c:v>
                </c:pt>
                <c:pt idx="36">
                  <c:v>45.666666666666664</c:v>
                </c:pt>
                <c:pt idx="37">
                  <c:v>24.333333333333332</c:v>
                </c:pt>
                <c:pt idx="38">
                  <c:v>14.833333333333334</c:v>
                </c:pt>
                <c:pt idx="39">
                  <c:v>29.666666666666668</c:v>
                </c:pt>
                <c:pt idx="40">
                  <c:v>26</c:v>
                </c:pt>
                <c:pt idx="41">
                  <c:v>22</c:v>
                </c:pt>
                <c:pt idx="42">
                  <c:v>31.333333333333332</c:v>
                </c:pt>
                <c:pt idx="43">
                  <c:v>25.333333333333332</c:v>
                </c:pt>
                <c:pt idx="44">
                  <c:v>26</c:v>
                </c:pt>
                <c:pt idx="45">
                  <c:v>36.666666666666664</c:v>
                </c:pt>
                <c:pt idx="46">
                  <c:v>46.666666666666664</c:v>
                </c:pt>
                <c:pt idx="47">
                  <c:v>42.333333333333336</c:v>
                </c:pt>
                <c:pt idx="48">
                  <c:v>58.5</c:v>
                </c:pt>
                <c:pt idx="49">
                  <c:v>45.666666666666664</c:v>
                </c:pt>
                <c:pt idx="50">
                  <c:v>32.5</c:v>
                </c:pt>
                <c:pt idx="51">
                  <c:v>27.433333333333334</c:v>
                </c:pt>
                <c:pt idx="52">
                  <c:v>40.333333333333336</c:v>
                </c:pt>
                <c:pt idx="53">
                  <c:v>38.033333333333331</c:v>
                </c:pt>
                <c:pt idx="54">
                  <c:v>50.666666666666664</c:v>
                </c:pt>
                <c:pt idx="55">
                  <c:v>28</c:v>
                </c:pt>
                <c:pt idx="56">
                  <c:v>26.166666666666668</c:v>
                </c:pt>
                <c:pt idx="57">
                  <c:v>29.333333333333332</c:v>
                </c:pt>
                <c:pt idx="58">
                  <c:v>42.666666666666664</c:v>
                </c:pt>
                <c:pt idx="59">
                  <c:v>37.333333333333336</c:v>
                </c:pt>
                <c:pt idx="60">
                  <c:v>53</c:v>
                </c:pt>
                <c:pt idx="61">
                  <c:v>62.333333333333336</c:v>
                </c:pt>
                <c:pt idx="62">
                  <c:v>27.166666666666668</c:v>
                </c:pt>
                <c:pt idx="63">
                  <c:v>35.666666666666664</c:v>
                </c:pt>
                <c:pt idx="64">
                  <c:v>54.666666666666664</c:v>
                </c:pt>
                <c:pt idx="65">
                  <c:v>70.222222222222229</c:v>
                </c:pt>
                <c:pt idx="66">
                  <c:v>42.266666666666666</c:v>
                </c:pt>
                <c:pt idx="67">
                  <c:v>16.355555555555558</c:v>
                </c:pt>
                <c:pt idx="69">
                  <c:v>30.8</c:v>
                </c:pt>
                <c:pt idx="70">
                  <c:v>47</c:v>
                </c:pt>
                <c:pt idx="71">
                  <c:v>22.987499999999997</c:v>
                </c:pt>
                <c:pt idx="72">
                  <c:v>32.844444444444449</c:v>
                </c:pt>
                <c:pt idx="73">
                  <c:v>28.611111111111111</c:v>
                </c:pt>
                <c:pt idx="74">
                  <c:v>39.011111111111113</c:v>
                </c:pt>
                <c:pt idx="75">
                  <c:v>47.666666666666664</c:v>
                </c:pt>
                <c:pt idx="76">
                  <c:v>84.666666666666671</c:v>
                </c:pt>
                <c:pt idx="77">
                  <c:v>63.222222222222221</c:v>
                </c:pt>
                <c:pt idx="78">
                  <c:v>64.444444444444443</c:v>
                </c:pt>
                <c:pt idx="79">
                  <c:v>71.444444444444443</c:v>
                </c:pt>
                <c:pt idx="80">
                  <c:v>69.555555555555557</c:v>
                </c:pt>
                <c:pt idx="81">
                  <c:v>58.01428571428572</c:v>
                </c:pt>
                <c:pt idx="82">
                  <c:v>45.222222222222221</c:v>
                </c:pt>
                <c:pt idx="83">
                  <c:v>25.9</c:v>
                </c:pt>
                <c:pt idx="84">
                  <c:v>40.044444444444444</c:v>
                </c:pt>
                <c:pt idx="87">
                  <c:v>23.716666666666669</c:v>
                </c:pt>
                <c:pt idx="88">
                  <c:v>41.166666666666664</c:v>
                </c:pt>
                <c:pt idx="89">
                  <c:v>41.377777777777773</c:v>
                </c:pt>
                <c:pt idx="90">
                  <c:v>54.577777777777776</c:v>
                </c:pt>
                <c:pt idx="91">
                  <c:v>37.677777777777777</c:v>
                </c:pt>
                <c:pt idx="92">
                  <c:v>62.333333333333336</c:v>
                </c:pt>
                <c:pt idx="93">
                  <c:v>60</c:v>
                </c:pt>
                <c:pt idx="94">
                  <c:v>55.6</c:v>
                </c:pt>
                <c:pt idx="95">
                  <c:v>50.2</c:v>
                </c:pt>
                <c:pt idx="96">
                  <c:v>38.4</c:v>
                </c:pt>
                <c:pt idx="97">
                  <c:v>32.4</c:v>
                </c:pt>
                <c:pt idx="98">
                  <c:v>33</c:v>
                </c:pt>
              </c:numCache>
            </c:numRef>
          </c:yVal>
          <c:smooth val="1"/>
          <c:extLst>
            <c:ext xmlns:c16="http://schemas.microsoft.com/office/drawing/2014/chart" uri="{C3380CC4-5D6E-409C-BE32-E72D297353CC}">
              <c16:uniqueId val="{00000000-DCF3-4DDC-8E79-9E258553FFF0}"/>
            </c:ext>
          </c:extLst>
        </c:ser>
        <c:dLbls>
          <c:showLegendKey val="0"/>
          <c:showVal val="0"/>
          <c:showCatName val="0"/>
          <c:showSerName val="0"/>
          <c:showPercent val="0"/>
          <c:showBubbleSize val="0"/>
        </c:dLbls>
        <c:axId val="303494488"/>
        <c:axId val="303494880"/>
      </c:scatterChart>
      <c:valAx>
        <c:axId val="303494488"/>
        <c:scaling>
          <c:orientation val="minMax"/>
          <c:max val="42740"/>
          <c:min val="40544"/>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494880"/>
        <c:crosses val="autoZero"/>
        <c:crossBetween val="midCat"/>
        <c:majorUnit val="366"/>
        <c:minorUnit val="183"/>
      </c:valAx>
      <c:valAx>
        <c:axId val="303494880"/>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Chl</a:t>
                </a:r>
                <a:r>
                  <a:rPr lang="en-US" sz="140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400" i="1"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a:t>
                </a:r>
                <a:r>
                  <a:rPr lang="en-US" sz="1400" baseline="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400" b="0" i="0" u="none" strike="noStrike"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µg L</a:t>
                </a:r>
                <a:r>
                  <a:rPr lang="en-US" sz="1400" b="0" i="0" u="none" strike="noStrike" baseline="300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1400" b="0" i="0" u="none" strike="noStrike" baseline="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1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494488"/>
        <c:crosses val="autoZero"/>
        <c:crossBetween val="midCat"/>
        <c:majorUnit val="25"/>
        <c:minorUnit val="1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'\Users\Dan\Desktop\Fall ''15\Lab\Projects\Jordan Lake\Data\Data set\[6 year sites, all phyto and cyano data.xlsx]B cyano den cells per mL'!$L$1</c:f>
              <c:strCache>
                <c:ptCount val="1"/>
                <c:pt idx="0">
                  <c:v>Pseudanabaena</c:v>
                </c:pt>
              </c:strCache>
            </c:strRef>
          </c:tx>
          <c:spPr>
            <a:solidFill>
              <a:schemeClr val="accent1"/>
            </a:solidFill>
            <a:ln>
              <a:noFill/>
            </a:ln>
            <a:effectLst/>
          </c:spPr>
          <c:cat>
            <c:numRef>
              <c:f>'\Users\Dan\Desktop\Fall ''15\Lab\Projects\Jordan Lake\Data\Data set\[6 year sites, all phyto and cyano data.xlsx]B cyano den cells per mL'!$A$2:$A$97</c:f>
              <c:numCache>
                <c:formatCode>General</c:formatCode>
                <c:ptCount val="96"/>
                <c:pt idx="0">
                  <c:v>40590</c:v>
                </c:pt>
                <c:pt idx="1">
                  <c:v>40624</c:v>
                </c:pt>
                <c:pt idx="2">
                  <c:v>40655</c:v>
                </c:pt>
                <c:pt idx="3">
                  <c:v>40666</c:v>
                </c:pt>
                <c:pt idx="4">
                  <c:v>40680</c:v>
                </c:pt>
                <c:pt idx="5">
                  <c:v>40701</c:v>
                </c:pt>
                <c:pt idx="6">
                  <c:v>40715</c:v>
                </c:pt>
                <c:pt idx="7">
                  <c:v>40729</c:v>
                </c:pt>
                <c:pt idx="8">
                  <c:v>40743</c:v>
                </c:pt>
                <c:pt idx="9">
                  <c:v>40757</c:v>
                </c:pt>
                <c:pt idx="10">
                  <c:v>40771</c:v>
                </c:pt>
                <c:pt idx="11">
                  <c:v>40800</c:v>
                </c:pt>
                <c:pt idx="12">
                  <c:v>40806</c:v>
                </c:pt>
                <c:pt idx="13">
                  <c:v>40821</c:v>
                </c:pt>
                <c:pt idx="14">
                  <c:v>40862</c:v>
                </c:pt>
                <c:pt idx="15">
                  <c:v>40882</c:v>
                </c:pt>
                <c:pt idx="16">
                  <c:v>40920</c:v>
                </c:pt>
                <c:pt idx="17">
                  <c:v>40962</c:v>
                </c:pt>
                <c:pt idx="18">
                  <c:v>40988</c:v>
                </c:pt>
                <c:pt idx="19">
                  <c:v>41016</c:v>
                </c:pt>
                <c:pt idx="20">
                  <c:v>41030</c:v>
                </c:pt>
                <c:pt idx="21">
                  <c:v>41045</c:v>
                </c:pt>
                <c:pt idx="22">
                  <c:v>41065</c:v>
                </c:pt>
                <c:pt idx="23">
                  <c:v>41079</c:v>
                </c:pt>
                <c:pt idx="24">
                  <c:v>41100</c:v>
                </c:pt>
                <c:pt idx="25">
                  <c:v>41114</c:v>
                </c:pt>
                <c:pt idx="26">
                  <c:v>41127</c:v>
                </c:pt>
                <c:pt idx="27">
                  <c:v>41142</c:v>
                </c:pt>
                <c:pt idx="28">
                  <c:v>41157</c:v>
                </c:pt>
                <c:pt idx="29">
                  <c:v>41171</c:v>
                </c:pt>
                <c:pt idx="30">
                  <c:v>41200</c:v>
                </c:pt>
                <c:pt idx="31">
                  <c:v>41227</c:v>
                </c:pt>
                <c:pt idx="32">
                  <c:v>41247</c:v>
                </c:pt>
                <c:pt idx="33">
                  <c:v>41303</c:v>
                </c:pt>
                <c:pt idx="34">
                  <c:v>41317</c:v>
                </c:pt>
                <c:pt idx="35">
                  <c:v>41346</c:v>
                </c:pt>
                <c:pt idx="36">
                  <c:v>41387</c:v>
                </c:pt>
                <c:pt idx="37">
                  <c:v>41395</c:v>
                </c:pt>
                <c:pt idx="38">
                  <c:v>41409</c:v>
                </c:pt>
                <c:pt idx="39">
                  <c:v>41429</c:v>
                </c:pt>
                <c:pt idx="40">
                  <c:v>41452</c:v>
                </c:pt>
                <c:pt idx="41">
                  <c:v>41465</c:v>
                </c:pt>
                <c:pt idx="42">
                  <c:v>41485</c:v>
                </c:pt>
                <c:pt idx="43">
                  <c:v>41493</c:v>
                </c:pt>
                <c:pt idx="44">
                  <c:v>41507</c:v>
                </c:pt>
                <c:pt idx="45">
                  <c:v>41521</c:v>
                </c:pt>
                <c:pt idx="46">
                  <c:v>41535</c:v>
                </c:pt>
                <c:pt idx="47">
                  <c:v>41564</c:v>
                </c:pt>
                <c:pt idx="48">
                  <c:v>41584</c:v>
                </c:pt>
                <c:pt idx="49">
                  <c:v>41613</c:v>
                </c:pt>
                <c:pt idx="50">
                  <c:v>41654</c:v>
                </c:pt>
                <c:pt idx="51">
                  <c:v>41695</c:v>
                </c:pt>
                <c:pt idx="52">
                  <c:v>41717</c:v>
                </c:pt>
                <c:pt idx="53">
                  <c:v>41743</c:v>
                </c:pt>
                <c:pt idx="54">
                  <c:v>41778</c:v>
                </c:pt>
                <c:pt idx="55">
                  <c:v>41800</c:v>
                </c:pt>
                <c:pt idx="56">
                  <c:v>41813</c:v>
                </c:pt>
                <c:pt idx="57">
                  <c:v>41836</c:v>
                </c:pt>
                <c:pt idx="58">
                  <c:v>41842</c:v>
                </c:pt>
                <c:pt idx="59">
                  <c:v>41856</c:v>
                </c:pt>
                <c:pt idx="60">
                  <c:v>41876</c:v>
                </c:pt>
                <c:pt idx="61">
                  <c:v>41892</c:v>
                </c:pt>
                <c:pt idx="62">
                  <c:v>41904</c:v>
                </c:pt>
                <c:pt idx="63">
                  <c:v>41920</c:v>
                </c:pt>
                <c:pt idx="64">
                  <c:v>41968</c:v>
                </c:pt>
                <c:pt idx="65">
                  <c:v>42003</c:v>
                </c:pt>
                <c:pt idx="66">
                  <c:v>42031</c:v>
                </c:pt>
                <c:pt idx="67">
                  <c:v>42046</c:v>
                </c:pt>
                <c:pt idx="68">
                  <c:v>42087</c:v>
                </c:pt>
                <c:pt idx="69">
                  <c:v>42130</c:v>
                </c:pt>
                <c:pt idx="70">
                  <c:v>42144</c:v>
                </c:pt>
                <c:pt idx="71">
                  <c:v>42165</c:v>
                </c:pt>
                <c:pt idx="72">
                  <c:v>42177</c:v>
                </c:pt>
                <c:pt idx="73">
                  <c:v>42192</c:v>
                </c:pt>
                <c:pt idx="74">
                  <c:v>42208</c:v>
                </c:pt>
                <c:pt idx="75">
                  <c:v>42222</c:v>
                </c:pt>
                <c:pt idx="76">
                  <c:v>42240</c:v>
                </c:pt>
                <c:pt idx="77">
                  <c:v>42256</c:v>
                </c:pt>
                <c:pt idx="78">
                  <c:v>42271</c:v>
                </c:pt>
                <c:pt idx="79">
                  <c:v>42289</c:v>
                </c:pt>
                <c:pt idx="80">
                  <c:v>42320</c:v>
                </c:pt>
                <c:pt idx="81">
                  <c:v>42345</c:v>
                </c:pt>
                <c:pt idx="82">
                  <c:v>42396</c:v>
                </c:pt>
                <c:pt idx="83">
                  <c:v>42417</c:v>
                </c:pt>
                <c:pt idx="84">
                  <c:v>42432</c:v>
                </c:pt>
                <c:pt idx="85">
                  <c:v>42466</c:v>
                </c:pt>
                <c:pt idx="86">
                  <c:v>42499</c:v>
                </c:pt>
                <c:pt idx="87">
                  <c:v>42514</c:v>
                </c:pt>
                <c:pt idx="88">
                  <c:v>42528</c:v>
                </c:pt>
                <c:pt idx="89">
                  <c:v>42542</c:v>
                </c:pt>
                <c:pt idx="90">
                  <c:v>42570</c:v>
                </c:pt>
                <c:pt idx="91">
                  <c:v>42592</c:v>
                </c:pt>
                <c:pt idx="92">
                  <c:v>42633</c:v>
                </c:pt>
                <c:pt idx="93">
                  <c:v>42661</c:v>
                </c:pt>
                <c:pt idx="94">
                  <c:v>42695</c:v>
                </c:pt>
                <c:pt idx="95">
                  <c:v>42717</c:v>
                </c:pt>
              </c:numCache>
            </c:numRef>
          </c:cat>
          <c:val>
            <c:numRef>
              <c:f>'\Users\Dan\Desktop\Fall ''15\Lab\Projects\Jordan Lake\Data\Data set\[6 year sites, all phyto and cyano data.xlsx]B cyano den cells per mL'!$L$2:$L$97</c:f>
              <c:numCache>
                <c:formatCode>General</c:formatCode>
                <c:ptCount val="96"/>
                <c:pt idx="0">
                  <c:v>0</c:v>
                </c:pt>
                <c:pt idx="1">
                  <c:v>8.116E-3</c:v>
                </c:pt>
                <c:pt idx="2">
                  <c:v>0</c:v>
                </c:pt>
                <c:pt idx="3">
                  <c:v>0</c:v>
                </c:pt>
                <c:pt idx="4">
                  <c:v>0</c:v>
                </c:pt>
                <c:pt idx="5">
                  <c:v>1.16E-4</c:v>
                </c:pt>
                <c:pt idx="6">
                  <c:v>2.9E-4</c:v>
                </c:pt>
                <c:pt idx="7">
                  <c:v>1.1620000000000001E-3</c:v>
                </c:pt>
                <c:pt idx="8">
                  <c:v>2.078E-3</c:v>
                </c:pt>
                <c:pt idx="9">
                  <c:v>1.4813E-2</c:v>
                </c:pt>
                <c:pt idx="10">
                  <c:v>7.7840000000000001E-3</c:v>
                </c:pt>
                <c:pt idx="11">
                  <c:v>0</c:v>
                </c:pt>
                <c:pt idx="12">
                  <c:v>1.5394E-2</c:v>
                </c:pt>
                <c:pt idx="13">
                  <c:v>0</c:v>
                </c:pt>
                <c:pt idx="14">
                  <c:v>0</c:v>
                </c:pt>
                <c:pt idx="15">
                  <c:v>0.145034</c:v>
                </c:pt>
                <c:pt idx="16">
                  <c:v>2.086E-2</c:v>
                </c:pt>
                <c:pt idx="17">
                  <c:v>0.110207</c:v>
                </c:pt>
                <c:pt idx="18">
                  <c:v>0.22620699999999999</c:v>
                </c:pt>
                <c:pt idx="19">
                  <c:v>3.1470000000000001E-3</c:v>
                </c:pt>
                <c:pt idx="20">
                  <c:v>9.7300000000000008E-3</c:v>
                </c:pt>
                <c:pt idx="21">
                  <c:v>4.0410000000000001E-2</c:v>
                </c:pt>
                <c:pt idx="22">
                  <c:v>1.3070999999999999E-2</c:v>
                </c:pt>
                <c:pt idx="23">
                  <c:v>2.9045999999999999E-2</c:v>
                </c:pt>
                <c:pt idx="24">
                  <c:v>0.14977799999999999</c:v>
                </c:pt>
                <c:pt idx="25">
                  <c:v>0.15307000000000001</c:v>
                </c:pt>
                <c:pt idx="26">
                  <c:v>9.2509999999999995E-2</c:v>
                </c:pt>
                <c:pt idx="27">
                  <c:v>0.14174200000000001</c:v>
                </c:pt>
                <c:pt idx="28">
                  <c:v>8.6409999999999994E-3</c:v>
                </c:pt>
                <c:pt idx="29">
                  <c:v>0.189474</c:v>
                </c:pt>
                <c:pt idx="30">
                  <c:v>0.66804799999999998</c:v>
                </c:pt>
                <c:pt idx="31">
                  <c:v>2.9045999999999999E-2</c:v>
                </c:pt>
                <c:pt idx="32">
                  <c:v>0.14096800000000001</c:v>
                </c:pt>
                <c:pt idx="33">
                  <c:v>0</c:v>
                </c:pt>
                <c:pt idx="34">
                  <c:v>3.5300000000000002E-3</c:v>
                </c:pt>
                <c:pt idx="35">
                  <c:v>9.1590000000000005E-3</c:v>
                </c:pt>
                <c:pt idx="36">
                  <c:v>2.7754999999999998E-2</c:v>
                </c:pt>
                <c:pt idx="37">
                  <c:v>2.3945999999999999E-2</c:v>
                </c:pt>
                <c:pt idx="38">
                  <c:v>8.6709999999999999E-3</c:v>
                </c:pt>
                <c:pt idx="39">
                  <c:v>5.8089999999999999E-3</c:v>
                </c:pt>
                <c:pt idx="40">
                  <c:v>0</c:v>
                </c:pt>
                <c:pt idx="41">
                  <c:v>0</c:v>
                </c:pt>
                <c:pt idx="42">
                  <c:v>0</c:v>
                </c:pt>
                <c:pt idx="43">
                  <c:v>0</c:v>
                </c:pt>
                <c:pt idx="44">
                  <c:v>0</c:v>
                </c:pt>
                <c:pt idx="45">
                  <c:v>0</c:v>
                </c:pt>
                <c:pt idx="46">
                  <c:v>1.7910000000000001E-3</c:v>
                </c:pt>
                <c:pt idx="47">
                  <c:v>0</c:v>
                </c:pt>
                <c:pt idx="48">
                  <c:v>0</c:v>
                </c:pt>
                <c:pt idx="49">
                  <c:v>0</c:v>
                </c:pt>
                <c:pt idx="50">
                  <c:v>0</c:v>
                </c:pt>
                <c:pt idx="51">
                  <c:v>0</c:v>
                </c:pt>
                <c:pt idx="52">
                  <c:v>0</c:v>
                </c:pt>
                <c:pt idx="53">
                  <c:v>5.9506999999999997E-2</c:v>
                </c:pt>
                <c:pt idx="54">
                  <c:v>0</c:v>
                </c:pt>
                <c:pt idx="55">
                  <c:v>7.8759999999999993E-3</c:v>
                </c:pt>
                <c:pt idx="56">
                  <c:v>1.2909E-2</c:v>
                </c:pt>
                <c:pt idx="57">
                  <c:v>0</c:v>
                </c:pt>
                <c:pt idx="58">
                  <c:v>0</c:v>
                </c:pt>
                <c:pt idx="59">
                  <c:v>0</c:v>
                </c:pt>
                <c:pt idx="60">
                  <c:v>3.8730000000000001E-3</c:v>
                </c:pt>
                <c:pt idx="61">
                  <c:v>0</c:v>
                </c:pt>
                <c:pt idx="62">
                  <c:v>0</c:v>
                </c:pt>
                <c:pt idx="63">
                  <c:v>0</c:v>
                </c:pt>
                <c:pt idx="64">
                  <c:v>0</c:v>
                </c:pt>
                <c:pt idx="65">
                  <c:v>0</c:v>
                </c:pt>
                <c:pt idx="66">
                  <c:v>2.3962588757396451E-2</c:v>
                </c:pt>
                <c:pt idx="67">
                  <c:v>1.0355374324671984E-2</c:v>
                </c:pt>
                <c:pt idx="68">
                  <c:v>1.2319324627627014E-2</c:v>
                </c:pt>
                <c:pt idx="69">
                  <c:v>0</c:v>
                </c:pt>
                <c:pt idx="70">
                  <c:v>2.6405056481979558E-4</c:v>
                </c:pt>
                <c:pt idx="71">
                  <c:v>2.6405056481979558E-4</c:v>
                </c:pt>
                <c:pt idx="72">
                  <c:v>3.4171249564914725E-4</c:v>
                </c:pt>
                <c:pt idx="73">
                  <c:v>3.036581495427649E-3</c:v>
                </c:pt>
                <c:pt idx="74">
                  <c:v>0.13966074457593691</c:v>
                </c:pt>
                <c:pt idx="75">
                  <c:v>0.27702204881656806</c:v>
                </c:pt>
                <c:pt idx="76">
                  <c:v>0.48699725838264307</c:v>
                </c:pt>
                <c:pt idx="77">
                  <c:v>0.42309702169625252</c:v>
                </c:pt>
                <c:pt idx="78">
                  <c:v>0.49619501972386593</c:v>
                </c:pt>
                <c:pt idx="79">
                  <c:v>0.50829733727810655</c:v>
                </c:pt>
                <c:pt idx="80">
                  <c:v>0.21187123931623933</c:v>
                </c:pt>
                <c:pt idx="81">
                  <c:v>0.14635736028928339</c:v>
                </c:pt>
                <c:pt idx="82">
                  <c:v>4.3600000000000003E-4</c:v>
                </c:pt>
                <c:pt idx="83">
                  <c:v>1.0889999999999999E-3</c:v>
                </c:pt>
                <c:pt idx="84">
                  <c:v>1.45E-4</c:v>
                </c:pt>
                <c:pt idx="85">
                  <c:v>6.862E-3</c:v>
                </c:pt>
                <c:pt idx="86">
                  <c:v>0.13748199999999999</c:v>
                </c:pt>
                <c:pt idx="87">
                  <c:v>3.0175E-2</c:v>
                </c:pt>
                <c:pt idx="88">
                  <c:v>2.7713999999999999E-2</c:v>
                </c:pt>
                <c:pt idx="89">
                  <c:v>0.169432</c:v>
                </c:pt>
                <c:pt idx="90">
                  <c:v>0.21406600000000001</c:v>
                </c:pt>
                <c:pt idx="91">
                  <c:v>1.1182540000000001</c:v>
                </c:pt>
                <c:pt idx="92">
                  <c:v>0.43858799999999998</c:v>
                </c:pt>
                <c:pt idx="93">
                  <c:v>0.17095399999999999</c:v>
                </c:pt>
                <c:pt idx="94">
                  <c:v>0.22171399999999999</c:v>
                </c:pt>
                <c:pt idx="95">
                  <c:v>3.9372999999999998E-2</c:v>
                </c:pt>
              </c:numCache>
            </c:numRef>
          </c:val>
          <c:extLst>
            <c:ext xmlns:c16="http://schemas.microsoft.com/office/drawing/2014/chart" uri="{C3380CC4-5D6E-409C-BE32-E72D297353CC}">
              <c16:uniqueId val="{00000000-D8C9-4F34-8139-C1068862EC26}"/>
            </c:ext>
          </c:extLst>
        </c:ser>
        <c:ser>
          <c:idx val="1"/>
          <c:order val="1"/>
          <c:tx>
            <c:strRef>
              <c:f>'\Users\Dan\Desktop\Fall ''15\Lab\Projects\Jordan Lake\Data\Data set\[6 year sites, all phyto and cyano data.xlsx]B cyano den cells per mL'!$H$1</c:f>
              <c:strCache>
                <c:ptCount val="1"/>
                <c:pt idx="0">
                  <c:v>Cylindrospermopsis</c:v>
                </c:pt>
              </c:strCache>
            </c:strRef>
          </c:tx>
          <c:spPr>
            <a:solidFill>
              <a:schemeClr val="accent2"/>
            </a:solidFill>
            <a:ln w="25400">
              <a:noFill/>
            </a:ln>
            <a:effectLst/>
          </c:spPr>
          <c:val>
            <c:numRef>
              <c:f>'\Users\Dan\Desktop\Fall ''15\Lab\Projects\Jordan Lake\Data\Data set\[6 year sites, all phyto and cyano data.xlsx]B cyano den cells per mL'!$H$2:$H$97</c:f>
              <c:numCache>
                <c:formatCode>General</c:formatCode>
                <c:ptCount val="96"/>
                <c:pt idx="0">
                  <c:v>0</c:v>
                </c:pt>
                <c:pt idx="1">
                  <c:v>0</c:v>
                </c:pt>
                <c:pt idx="2">
                  <c:v>0</c:v>
                </c:pt>
                <c:pt idx="3">
                  <c:v>0</c:v>
                </c:pt>
                <c:pt idx="4">
                  <c:v>0</c:v>
                </c:pt>
                <c:pt idx="5">
                  <c:v>7.2999999999999999E-5</c:v>
                </c:pt>
                <c:pt idx="6">
                  <c:v>0</c:v>
                </c:pt>
                <c:pt idx="7">
                  <c:v>5.8100000000000003E-4</c:v>
                </c:pt>
                <c:pt idx="8">
                  <c:v>5.6969999999999998E-3</c:v>
                </c:pt>
                <c:pt idx="9">
                  <c:v>8.3505999999999997E-2</c:v>
                </c:pt>
                <c:pt idx="10">
                  <c:v>3.7178000000000003E-2</c:v>
                </c:pt>
                <c:pt idx="11">
                  <c:v>0.119087</c:v>
                </c:pt>
                <c:pt idx="12">
                  <c:v>3.1660000000000001E-2</c:v>
                </c:pt>
                <c:pt idx="13">
                  <c:v>6.4383999999999997E-2</c:v>
                </c:pt>
                <c:pt idx="14">
                  <c:v>0.100207</c:v>
                </c:pt>
                <c:pt idx="15">
                  <c:v>8.7139999999999995E-3</c:v>
                </c:pt>
                <c:pt idx="16">
                  <c:v>3.3010000000000001E-3</c:v>
                </c:pt>
                <c:pt idx="17">
                  <c:v>0</c:v>
                </c:pt>
                <c:pt idx="18">
                  <c:v>1.4519999999999999E-3</c:v>
                </c:pt>
                <c:pt idx="19">
                  <c:v>2.42E-4</c:v>
                </c:pt>
                <c:pt idx="20">
                  <c:v>0</c:v>
                </c:pt>
                <c:pt idx="21">
                  <c:v>0</c:v>
                </c:pt>
                <c:pt idx="22">
                  <c:v>8.0601000000000006E-2</c:v>
                </c:pt>
                <c:pt idx="23">
                  <c:v>1.4704E-2</c:v>
                </c:pt>
                <c:pt idx="24">
                  <c:v>6.1963999999999998E-2</c:v>
                </c:pt>
                <c:pt idx="25">
                  <c:v>2.9409000000000001E-2</c:v>
                </c:pt>
                <c:pt idx="26">
                  <c:v>3.9211999999999997E-2</c:v>
                </c:pt>
                <c:pt idx="27">
                  <c:v>1.7427000000000002E-2</c:v>
                </c:pt>
                <c:pt idx="28">
                  <c:v>2.6866999999999999E-2</c:v>
                </c:pt>
                <c:pt idx="29">
                  <c:v>6.293E-3</c:v>
                </c:pt>
                <c:pt idx="30">
                  <c:v>1.1618E-2</c:v>
                </c:pt>
                <c:pt idx="31">
                  <c:v>1.7427000000000002E-2</c:v>
                </c:pt>
                <c:pt idx="32">
                  <c:v>8.7139999999999995E-3</c:v>
                </c:pt>
                <c:pt idx="33">
                  <c:v>7.2599999999999997E-4</c:v>
                </c:pt>
                <c:pt idx="34">
                  <c:v>0</c:v>
                </c:pt>
                <c:pt idx="35">
                  <c:v>0</c:v>
                </c:pt>
                <c:pt idx="36">
                  <c:v>0</c:v>
                </c:pt>
                <c:pt idx="37">
                  <c:v>1.694E-3</c:v>
                </c:pt>
                <c:pt idx="38">
                  <c:v>3.77E-4</c:v>
                </c:pt>
                <c:pt idx="39">
                  <c:v>4.2228000000000002E-2</c:v>
                </c:pt>
                <c:pt idx="40">
                  <c:v>0.32530999999999999</c:v>
                </c:pt>
                <c:pt idx="41">
                  <c:v>0.22161800000000001</c:v>
                </c:pt>
                <c:pt idx="42">
                  <c:v>0.40324900000000002</c:v>
                </c:pt>
                <c:pt idx="43">
                  <c:v>4.5020999999999999E-2</c:v>
                </c:pt>
                <c:pt idx="44">
                  <c:v>0.12961600000000001</c:v>
                </c:pt>
                <c:pt idx="45">
                  <c:v>0.35919699999999999</c:v>
                </c:pt>
                <c:pt idx="46">
                  <c:v>2.4447E-2</c:v>
                </c:pt>
                <c:pt idx="47">
                  <c:v>0.22161800000000001</c:v>
                </c:pt>
                <c:pt idx="48">
                  <c:v>0.70653299999999997</c:v>
                </c:pt>
                <c:pt idx="49">
                  <c:v>0.29481200000000002</c:v>
                </c:pt>
                <c:pt idx="50">
                  <c:v>2.2873000000000001E-2</c:v>
                </c:pt>
                <c:pt idx="51">
                  <c:v>1.794E-3</c:v>
                </c:pt>
                <c:pt idx="52">
                  <c:v>6.777E-3</c:v>
                </c:pt>
                <c:pt idx="53">
                  <c:v>1.271E-3</c:v>
                </c:pt>
                <c:pt idx="54">
                  <c:v>7.6199999999999998E-4</c:v>
                </c:pt>
                <c:pt idx="55">
                  <c:v>2.99E-3</c:v>
                </c:pt>
                <c:pt idx="56">
                  <c:v>9.0360000000000006E-3</c:v>
                </c:pt>
                <c:pt idx="57">
                  <c:v>0.30497800000000003</c:v>
                </c:pt>
                <c:pt idx="58">
                  <c:v>0.27702199999999999</c:v>
                </c:pt>
                <c:pt idx="59">
                  <c:v>0.747197</c:v>
                </c:pt>
                <c:pt idx="60">
                  <c:v>0.56929300000000005</c:v>
                </c:pt>
                <c:pt idx="61">
                  <c:v>0.26685599999999998</c:v>
                </c:pt>
                <c:pt idx="62">
                  <c:v>0.34818399999999999</c:v>
                </c:pt>
                <c:pt idx="63">
                  <c:v>0.77261199999999997</c:v>
                </c:pt>
                <c:pt idx="64">
                  <c:v>0.11747299999999999</c:v>
                </c:pt>
                <c:pt idx="65">
                  <c:v>2.598E-2</c:v>
                </c:pt>
                <c:pt idx="66">
                  <c:v>1.016594674556213E-3</c:v>
                </c:pt>
                <c:pt idx="67">
                  <c:v>4.4199768458965782E-4</c:v>
                </c:pt>
                <c:pt idx="68">
                  <c:v>0</c:v>
                </c:pt>
                <c:pt idx="69">
                  <c:v>8.8399536917931564E-4</c:v>
                </c:pt>
                <c:pt idx="70">
                  <c:v>2.7725309306078534E-3</c:v>
                </c:pt>
                <c:pt idx="71">
                  <c:v>8.317592791823562E-3</c:v>
                </c:pt>
                <c:pt idx="72">
                  <c:v>3.1693833971458404E-2</c:v>
                </c:pt>
                <c:pt idx="73">
                  <c:v>9.611440559440558E-2</c:v>
                </c:pt>
                <c:pt idx="74">
                  <c:v>0.1779040680473373</c:v>
                </c:pt>
                <c:pt idx="75">
                  <c:v>0.30243691568047337</c:v>
                </c:pt>
                <c:pt idx="76">
                  <c:v>0.53879517751479289</c:v>
                </c:pt>
                <c:pt idx="77">
                  <c:v>0.28464650887573967</c:v>
                </c:pt>
                <c:pt idx="78">
                  <c:v>0.24737137080867849</c:v>
                </c:pt>
                <c:pt idx="79">
                  <c:v>0.12199136094674556</c:v>
                </c:pt>
                <c:pt idx="80">
                  <c:v>2.2590992767915846E-2</c:v>
                </c:pt>
                <c:pt idx="81">
                  <c:v>3.9534237343852738E-2</c:v>
                </c:pt>
                <c:pt idx="82">
                  <c:v>0</c:v>
                </c:pt>
                <c:pt idx="83">
                  <c:v>0</c:v>
                </c:pt>
                <c:pt idx="84">
                  <c:v>0</c:v>
                </c:pt>
                <c:pt idx="85">
                  <c:v>0</c:v>
                </c:pt>
                <c:pt idx="86">
                  <c:v>5.083E-2</c:v>
                </c:pt>
                <c:pt idx="87">
                  <c:v>1.3554999999999999E-2</c:v>
                </c:pt>
                <c:pt idx="88">
                  <c:v>8.8105000000000003E-2</c:v>
                </c:pt>
                <c:pt idx="89">
                  <c:v>0.48457699999999998</c:v>
                </c:pt>
                <c:pt idx="90">
                  <c:v>0.117925</c:v>
                </c:pt>
                <c:pt idx="91">
                  <c:v>0.21348500000000001</c:v>
                </c:pt>
                <c:pt idx="92">
                  <c:v>0.12876899999999999</c:v>
                </c:pt>
                <c:pt idx="93">
                  <c:v>1.1618E-2</c:v>
                </c:pt>
                <c:pt idx="94">
                  <c:v>3.7275000000000003E-2</c:v>
                </c:pt>
                <c:pt idx="95">
                  <c:v>4.1229000000000002E-2</c:v>
                </c:pt>
              </c:numCache>
            </c:numRef>
          </c:val>
          <c:extLst>
            <c:ext xmlns:c16="http://schemas.microsoft.com/office/drawing/2014/chart" uri="{C3380CC4-5D6E-409C-BE32-E72D297353CC}">
              <c16:uniqueId val="{00000001-D8C9-4F34-8139-C1068862EC26}"/>
            </c:ext>
          </c:extLst>
        </c:ser>
        <c:ser>
          <c:idx val="2"/>
          <c:order val="2"/>
          <c:tx>
            <c:strRef>
              <c:f>'\Users\Dan\Desktop\Fall ''15\Lab\Projects\Jordan Lake\Data\Data set\[6 year sites, all phyto and cyano data.xlsx]B cyano den cells per mL'!$E$1</c:f>
              <c:strCache>
                <c:ptCount val="1"/>
                <c:pt idx="0">
                  <c:v>Aphanocapsa</c:v>
                </c:pt>
              </c:strCache>
            </c:strRef>
          </c:tx>
          <c:spPr>
            <a:solidFill>
              <a:schemeClr val="accent3"/>
            </a:solidFill>
            <a:ln w="25400">
              <a:noFill/>
            </a:ln>
            <a:effectLst/>
          </c:spPr>
          <c:val>
            <c:numRef>
              <c:f>'\Users\Dan\Desktop\Fall ''15\Lab\Projects\Jordan Lake\Data\Data set\[6 year sites, all phyto and cyano data.xlsx]B cyano den cells per mL'!$E$2:$E$97</c:f>
              <c:numCache>
                <c:formatCode>General</c:formatCode>
                <c:ptCount val="96"/>
                <c:pt idx="0">
                  <c:v>2.7725E-2</c:v>
                </c:pt>
                <c:pt idx="1">
                  <c:v>0</c:v>
                </c:pt>
                <c:pt idx="2">
                  <c:v>4.3600000000000003E-4</c:v>
                </c:pt>
                <c:pt idx="3">
                  <c:v>8.7100000000000003E-4</c:v>
                </c:pt>
                <c:pt idx="4">
                  <c:v>0.24127199999999999</c:v>
                </c:pt>
                <c:pt idx="5">
                  <c:v>3.8630999999999999E-2</c:v>
                </c:pt>
                <c:pt idx="6">
                  <c:v>9.4943E-2</c:v>
                </c:pt>
                <c:pt idx="7">
                  <c:v>0</c:v>
                </c:pt>
                <c:pt idx="8">
                  <c:v>0.234599</c:v>
                </c:pt>
                <c:pt idx="9">
                  <c:v>0.35072500000000001</c:v>
                </c:pt>
                <c:pt idx="10">
                  <c:v>0.22655500000000001</c:v>
                </c:pt>
                <c:pt idx="11">
                  <c:v>0.113278</c:v>
                </c:pt>
                <c:pt idx="12">
                  <c:v>0.44439699999999999</c:v>
                </c:pt>
                <c:pt idx="13">
                  <c:v>0.15587799999999999</c:v>
                </c:pt>
                <c:pt idx="14">
                  <c:v>4.3568000000000003E-2</c:v>
                </c:pt>
                <c:pt idx="15">
                  <c:v>0.358713</c:v>
                </c:pt>
                <c:pt idx="16">
                  <c:v>0.352904</c:v>
                </c:pt>
                <c:pt idx="17">
                  <c:v>7.8423000000000007E-2</c:v>
                </c:pt>
                <c:pt idx="18">
                  <c:v>0.56929300000000005</c:v>
                </c:pt>
                <c:pt idx="19">
                  <c:v>4.5384000000000001E-2</c:v>
                </c:pt>
                <c:pt idx="20">
                  <c:v>8.1691E-2</c:v>
                </c:pt>
                <c:pt idx="21">
                  <c:v>0.43132700000000002</c:v>
                </c:pt>
                <c:pt idx="22">
                  <c:v>0.283194</c:v>
                </c:pt>
                <c:pt idx="23">
                  <c:v>8.2417000000000004E-2</c:v>
                </c:pt>
                <c:pt idx="24">
                  <c:v>0.132157</c:v>
                </c:pt>
                <c:pt idx="25">
                  <c:v>0.185892</c:v>
                </c:pt>
                <c:pt idx="26">
                  <c:v>0.104564</c:v>
                </c:pt>
                <c:pt idx="27">
                  <c:v>6.9708999999999993E-2</c:v>
                </c:pt>
                <c:pt idx="28">
                  <c:v>2.5415E-2</c:v>
                </c:pt>
                <c:pt idx="29">
                  <c:v>9.1009000000000007E-2</c:v>
                </c:pt>
                <c:pt idx="30">
                  <c:v>1.4522999999999999E-2</c:v>
                </c:pt>
                <c:pt idx="31">
                  <c:v>4.3568000000000003E-2</c:v>
                </c:pt>
                <c:pt idx="32">
                  <c:v>5.8090999999999997E-2</c:v>
                </c:pt>
                <c:pt idx="33">
                  <c:v>9.8173999999999997E-2</c:v>
                </c:pt>
                <c:pt idx="34">
                  <c:v>6.2560000000000003E-3</c:v>
                </c:pt>
                <c:pt idx="35">
                  <c:v>9.68E-4</c:v>
                </c:pt>
                <c:pt idx="36">
                  <c:v>7.2610000000000001E-3</c:v>
                </c:pt>
                <c:pt idx="37">
                  <c:v>6.3899999999999998E-2</c:v>
                </c:pt>
                <c:pt idx="38">
                  <c:v>9.7572000000000006E-2</c:v>
                </c:pt>
                <c:pt idx="39">
                  <c:v>0.16097900000000001</c:v>
                </c:pt>
                <c:pt idx="40">
                  <c:v>4.7198999999999998E-2</c:v>
                </c:pt>
                <c:pt idx="41">
                  <c:v>4.5020999999999999E-2</c:v>
                </c:pt>
                <c:pt idx="42">
                  <c:v>3.8726999999999998E-2</c:v>
                </c:pt>
                <c:pt idx="43">
                  <c:v>2.2509999999999999E-2</c:v>
                </c:pt>
                <c:pt idx="44">
                  <c:v>2.9045999999999999E-2</c:v>
                </c:pt>
                <c:pt idx="45">
                  <c:v>0</c:v>
                </c:pt>
                <c:pt idx="46">
                  <c:v>3.6306999999999999E-2</c:v>
                </c:pt>
                <c:pt idx="47">
                  <c:v>3.1949999999999999E-2</c:v>
                </c:pt>
                <c:pt idx="48">
                  <c:v>0</c:v>
                </c:pt>
                <c:pt idx="49">
                  <c:v>4.3568000000000003E-2</c:v>
                </c:pt>
                <c:pt idx="50">
                  <c:v>0</c:v>
                </c:pt>
                <c:pt idx="51">
                  <c:v>2.5630000000000002E-3</c:v>
                </c:pt>
                <c:pt idx="52">
                  <c:v>0</c:v>
                </c:pt>
                <c:pt idx="53">
                  <c:v>0</c:v>
                </c:pt>
                <c:pt idx="54">
                  <c:v>2.1779999999999998E-3</c:v>
                </c:pt>
                <c:pt idx="55">
                  <c:v>8.0901000000000001E-2</c:v>
                </c:pt>
                <c:pt idx="56">
                  <c:v>0</c:v>
                </c:pt>
                <c:pt idx="57">
                  <c:v>7.2610000000000001E-3</c:v>
                </c:pt>
                <c:pt idx="58">
                  <c:v>1.1618E-2</c:v>
                </c:pt>
                <c:pt idx="59">
                  <c:v>9.4397999999999996E-2</c:v>
                </c:pt>
                <c:pt idx="60">
                  <c:v>8.7137000000000006E-2</c:v>
                </c:pt>
                <c:pt idx="61">
                  <c:v>2.1784000000000001E-2</c:v>
                </c:pt>
                <c:pt idx="62">
                  <c:v>2.1784000000000001E-2</c:v>
                </c:pt>
                <c:pt idx="63">
                  <c:v>0.101659</c:v>
                </c:pt>
                <c:pt idx="64">
                  <c:v>0</c:v>
                </c:pt>
                <c:pt idx="65">
                  <c:v>2.8965000000000001E-2</c:v>
                </c:pt>
                <c:pt idx="66">
                  <c:v>8.1329999999999996E-3</c:v>
                </c:pt>
                <c:pt idx="67">
                  <c:v>0</c:v>
                </c:pt>
                <c:pt idx="68">
                  <c:v>1.0020000000000001E-3</c:v>
                </c:pt>
                <c:pt idx="69">
                  <c:v>3.1570000000000001E-3</c:v>
                </c:pt>
                <c:pt idx="70">
                  <c:v>1.0562022592791822E-2</c:v>
                </c:pt>
                <c:pt idx="71">
                  <c:v>6.9709349112426031E-2</c:v>
                </c:pt>
                <c:pt idx="72">
                  <c:v>2.7593284023668639E-2</c:v>
                </c:pt>
                <c:pt idx="73">
                  <c:v>3.9607584722969331E-2</c:v>
                </c:pt>
                <c:pt idx="74">
                  <c:v>1.2102317554240632E-2</c:v>
                </c:pt>
                <c:pt idx="75">
                  <c:v>0</c:v>
                </c:pt>
                <c:pt idx="76">
                  <c:v>0</c:v>
                </c:pt>
                <c:pt idx="77">
                  <c:v>2.9045999999999999E-2</c:v>
                </c:pt>
                <c:pt idx="78">
                  <c:v>3.8726999999999998E-2</c:v>
                </c:pt>
                <c:pt idx="79">
                  <c:v>0</c:v>
                </c:pt>
                <c:pt idx="80">
                  <c:v>4.8409999999999998E-3</c:v>
                </c:pt>
                <c:pt idx="81">
                  <c:v>1.614E-3</c:v>
                </c:pt>
                <c:pt idx="82">
                  <c:v>1.0889999999999999E-3</c:v>
                </c:pt>
                <c:pt idx="83">
                  <c:v>0</c:v>
                </c:pt>
                <c:pt idx="84">
                  <c:v>1.4519999999999999E-3</c:v>
                </c:pt>
                <c:pt idx="85">
                  <c:v>0</c:v>
                </c:pt>
                <c:pt idx="86">
                  <c:v>6.6642999999999994E-2</c:v>
                </c:pt>
                <c:pt idx="87">
                  <c:v>3.0658999999999999E-2</c:v>
                </c:pt>
                <c:pt idx="88">
                  <c:v>0.13736100000000001</c:v>
                </c:pt>
                <c:pt idx="89">
                  <c:v>4.8409999999999998E-3</c:v>
                </c:pt>
                <c:pt idx="90">
                  <c:v>5.2863E-2</c:v>
                </c:pt>
                <c:pt idx="91">
                  <c:v>2.5173000000000001E-2</c:v>
                </c:pt>
                <c:pt idx="92">
                  <c:v>1.9363999999999999E-2</c:v>
                </c:pt>
                <c:pt idx="93">
                  <c:v>0</c:v>
                </c:pt>
                <c:pt idx="94">
                  <c:v>4.8409999999999998E-3</c:v>
                </c:pt>
                <c:pt idx="95">
                  <c:v>6.4549999999999998E-3</c:v>
                </c:pt>
              </c:numCache>
            </c:numRef>
          </c:val>
          <c:extLst>
            <c:ext xmlns:c16="http://schemas.microsoft.com/office/drawing/2014/chart" uri="{C3380CC4-5D6E-409C-BE32-E72D297353CC}">
              <c16:uniqueId val="{00000002-D8C9-4F34-8139-C1068862EC26}"/>
            </c:ext>
          </c:extLst>
        </c:ser>
        <c:ser>
          <c:idx val="3"/>
          <c:order val="3"/>
          <c:tx>
            <c:strRef>
              <c:f>'\Users\Dan\Desktop\Fall ''15\Lab\Projects\Jordan Lake\Data\Data set\[6 year sites, all phyto and cyano data.xlsx]B cyano den cells per mL'!$G$1</c:f>
              <c:strCache>
                <c:ptCount val="1"/>
                <c:pt idx="0">
                  <c:v>Chroococcus</c:v>
                </c:pt>
              </c:strCache>
            </c:strRef>
          </c:tx>
          <c:spPr>
            <a:solidFill>
              <a:schemeClr val="accent4"/>
            </a:solidFill>
            <a:ln w="25400">
              <a:noFill/>
            </a:ln>
            <a:effectLst/>
          </c:spPr>
          <c:val>
            <c:numRef>
              <c:f>'\Users\Dan\Desktop\Fall ''15\Lab\Projects\Jordan Lake\Data\Data set\[6 year sites, all phyto and cyano data.xlsx]B cyano den cells per mL'!$G$2:$G$97</c:f>
              <c:numCache>
                <c:formatCode>General</c:formatCode>
                <c:ptCount val="96"/>
                <c:pt idx="0">
                  <c:v>1.6635E-2</c:v>
                </c:pt>
                <c:pt idx="1">
                  <c:v>4.2700000000000002E-4</c:v>
                </c:pt>
                <c:pt idx="2">
                  <c:v>3.9940000000000002E-3</c:v>
                </c:pt>
                <c:pt idx="3">
                  <c:v>3.7759999999999998E-3</c:v>
                </c:pt>
                <c:pt idx="4">
                  <c:v>5.0350000000000004E-3</c:v>
                </c:pt>
                <c:pt idx="5">
                  <c:v>2.7883999999999999E-2</c:v>
                </c:pt>
                <c:pt idx="6">
                  <c:v>1.0166E-2</c:v>
                </c:pt>
                <c:pt idx="7">
                  <c:v>8.5679999999999992E-3</c:v>
                </c:pt>
                <c:pt idx="8">
                  <c:v>4.3569999999999998E-3</c:v>
                </c:pt>
                <c:pt idx="9">
                  <c:v>0</c:v>
                </c:pt>
                <c:pt idx="10">
                  <c:v>0</c:v>
                </c:pt>
                <c:pt idx="11">
                  <c:v>2.3236E-2</c:v>
                </c:pt>
                <c:pt idx="12">
                  <c:v>5.8089999999999999E-3</c:v>
                </c:pt>
                <c:pt idx="13">
                  <c:v>6.0996000000000002E-2</c:v>
                </c:pt>
                <c:pt idx="14">
                  <c:v>4.6473E-2</c:v>
                </c:pt>
                <c:pt idx="15">
                  <c:v>2.3236E-2</c:v>
                </c:pt>
                <c:pt idx="16">
                  <c:v>2.6405000000000001E-2</c:v>
                </c:pt>
                <c:pt idx="17">
                  <c:v>1.9917000000000001E-2</c:v>
                </c:pt>
                <c:pt idx="18">
                  <c:v>5.1119999999999999E-2</c:v>
                </c:pt>
                <c:pt idx="19">
                  <c:v>5.2040000000000003E-3</c:v>
                </c:pt>
                <c:pt idx="20">
                  <c:v>1.3978000000000001E-2</c:v>
                </c:pt>
                <c:pt idx="21">
                  <c:v>7.4428999999999995E-2</c:v>
                </c:pt>
                <c:pt idx="22">
                  <c:v>7.9880000000000003E-3</c:v>
                </c:pt>
                <c:pt idx="23">
                  <c:v>8.0782999999999994E-2</c:v>
                </c:pt>
                <c:pt idx="24">
                  <c:v>0.1065</c:v>
                </c:pt>
                <c:pt idx="25">
                  <c:v>4.1390000000000003E-2</c:v>
                </c:pt>
                <c:pt idx="26">
                  <c:v>3.0498000000000001E-2</c:v>
                </c:pt>
                <c:pt idx="27">
                  <c:v>4.0083000000000001E-2</c:v>
                </c:pt>
                <c:pt idx="28">
                  <c:v>8.7137000000000006E-2</c:v>
                </c:pt>
                <c:pt idx="29">
                  <c:v>1.4038999999999999E-2</c:v>
                </c:pt>
                <c:pt idx="30">
                  <c:v>2.3236E-2</c:v>
                </c:pt>
                <c:pt idx="31">
                  <c:v>2.1058E-2</c:v>
                </c:pt>
                <c:pt idx="32">
                  <c:v>5.8089999999999999E-3</c:v>
                </c:pt>
                <c:pt idx="33">
                  <c:v>1.743E-3</c:v>
                </c:pt>
                <c:pt idx="34">
                  <c:v>2.7929999999999999E-3</c:v>
                </c:pt>
                <c:pt idx="35">
                  <c:v>3.9699999999999996E-3</c:v>
                </c:pt>
                <c:pt idx="36">
                  <c:v>1.291E-3</c:v>
                </c:pt>
                <c:pt idx="37">
                  <c:v>2.2672000000000001E-2</c:v>
                </c:pt>
                <c:pt idx="38">
                  <c:v>2.3827999999999998E-2</c:v>
                </c:pt>
                <c:pt idx="39">
                  <c:v>3.8765000000000001E-2</c:v>
                </c:pt>
                <c:pt idx="40">
                  <c:v>2.0331999999999999E-2</c:v>
                </c:pt>
                <c:pt idx="41">
                  <c:v>6.3899999999999998E-2</c:v>
                </c:pt>
                <c:pt idx="42">
                  <c:v>5.3249999999999999E-3</c:v>
                </c:pt>
                <c:pt idx="43">
                  <c:v>1.7427000000000002E-2</c:v>
                </c:pt>
                <c:pt idx="44">
                  <c:v>9.4400000000000005E-3</c:v>
                </c:pt>
                <c:pt idx="45">
                  <c:v>3.0013999999999999E-2</c:v>
                </c:pt>
                <c:pt idx="46">
                  <c:v>9.7303000000000001E-2</c:v>
                </c:pt>
                <c:pt idx="47">
                  <c:v>2.9336000000000001E-2</c:v>
                </c:pt>
                <c:pt idx="48">
                  <c:v>0.121265</c:v>
                </c:pt>
                <c:pt idx="49">
                  <c:v>4.8651E-2</c:v>
                </c:pt>
                <c:pt idx="50">
                  <c:v>0.10093299999999999</c:v>
                </c:pt>
                <c:pt idx="51">
                  <c:v>6.1510000000000002E-3</c:v>
                </c:pt>
                <c:pt idx="52">
                  <c:v>4.4539999999999996E-3</c:v>
                </c:pt>
                <c:pt idx="53">
                  <c:v>2.487E-2</c:v>
                </c:pt>
                <c:pt idx="54">
                  <c:v>3.4129999999999998E-3</c:v>
                </c:pt>
                <c:pt idx="55">
                  <c:v>4.3994999999999999E-2</c:v>
                </c:pt>
                <c:pt idx="56">
                  <c:v>5.6235E-2</c:v>
                </c:pt>
                <c:pt idx="57">
                  <c:v>2.8319E-2</c:v>
                </c:pt>
                <c:pt idx="58">
                  <c:v>8.0964999999999995E-2</c:v>
                </c:pt>
                <c:pt idx="59">
                  <c:v>0.29408600000000001</c:v>
                </c:pt>
                <c:pt idx="60">
                  <c:v>5.1797999999999997E-2</c:v>
                </c:pt>
                <c:pt idx="61">
                  <c:v>7.1525000000000005E-2</c:v>
                </c:pt>
                <c:pt idx="62">
                  <c:v>6.7893999999999996E-2</c:v>
                </c:pt>
                <c:pt idx="63">
                  <c:v>6.6078999999999999E-2</c:v>
                </c:pt>
                <c:pt idx="64">
                  <c:v>1.1618E-2</c:v>
                </c:pt>
                <c:pt idx="65">
                  <c:v>2.3882E-2</c:v>
                </c:pt>
                <c:pt idx="66">
                  <c:v>3.0497840236686394E-3</c:v>
                </c:pt>
                <c:pt idx="67">
                  <c:v>2.7151286339078978E-3</c:v>
                </c:pt>
                <c:pt idx="68">
                  <c:v>5.9593480922260763E-3</c:v>
                </c:pt>
                <c:pt idx="69">
                  <c:v>0</c:v>
                </c:pt>
                <c:pt idx="70">
                  <c:v>1.2146325981710596E-2</c:v>
                </c:pt>
                <c:pt idx="71">
                  <c:v>2.6999170252824098E-2</c:v>
                </c:pt>
                <c:pt idx="72">
                  <c:v>4.484976505395058E-2</c:v>
                </c:pt>
                <c:pt idx="73">
                  <c:v>2.3236449704142011E-2</c:v>
                </c:pt>
                <c:pt idx="74">
                  <c:v>3.4612628205128212E-2</c:v>
                </c:pt>
                <c:pt idx="75">
                  <c:v>7.6244600591715977E-2</c:v>
                </c:pt>
                <c:pt idx="76">
                  <c:v>0.24398272189349113</c:v>
                </c:pt>
                <c:pt idx="77">
                  <c:v>0.16846426035502959</c:v>
                </c:pt>
                <c:pt idx="78">
                  <c:v>0.21542125246548324</c:v>
                </c:pt>
                <c:pt idx="79">
                  <c:v>0.13409367850098619</c:v>
                </c:pt>
                <c:pt idx="80">
                  <c:v>7.9068474687705465E-3</c:v>
                </c:pt>
                <c:pt idx="81">
                  <c:v>6.4545693622616706E-3</c:v>
                </c:pt>
                <c:pt idx="82">
                  <c:v>1.45E-4</c:v>
                </c:pt>
                <c:pt idx="83">
                  <c:v>1.307E-3</c:v>
                </c:pt>
                <c:pt idx="84">
                  <c:v>1.45E-4</c:v>
                </c:pt>
                <c:pt idx="85">
                  <c:v>4.7930000000000004E-3</c:v>
                </c:pt>
                <c:pt idx="86">
                  <c:v>5.2766E-2</c:v>
                </c:pt>
                <c:pt idx="87">
                  <c:v>0.151037</c:v>
                </c:pt>
                <c:pt idx="88">
                  <c:v>0.13373099999999999</c:v>
                </c:pt>
                <c:pt idx="89">
                  <c:v>5.0346000000000002E-2</c:v>
                </c:pt>
                <c:pt idx="90">
                  <c:v>0.14638999999999999</c:v>
                </c:pt>
                <c:pt idx="91">
                  <c:v>0.121991</c:v>
                </c:pt>
                <c:pt idx="92">
                  <c:v>3.6306999999999999E-2</c:v>
                </c:pt>
                <c:pt idx="93">
                  <c:v>2.1784000000000001E-2</c:v>
                </c:pt>
                <c:pt idx="94">
                  <c:v>9.6819999999999996E-3</c:v>
                </c:pt>
                <c:pt idx="95">
                  <c:v>0</c:v>
                </c:pt>
              </c:numCache>
            </c:numRef>
          </c:val>
          <c:extLst>
            <c:ext xmlns:c16="http://schemas.microsoft.com/office/drawing/2014/chart" uri="{C3380CC4-5D6E-409C-BE32-E72D297353CC}">
              <c16:uniqueId val="{00000003-D8C9-4F34-8139-C1068862EC26}"/>
            </c:ext>
          </c:extLst>
        </c:ser>
        <c:ser>
          <c:idx val="4"/>
          <c:order val="4"/>
          <c:tx>
            <c:strRef>
              <c:f>'\Users\Dan\Desktop\Fall ''15\Lab\Projects\Jordan Lake\Data\Data set\[6 year sites, all phyto and cyano data.xlsx]B cyano den cells per mL'!$B$1</c:f>
              <c:strCache>
                <c:ptCount val="1"/>
                <c:pt idx="0">
                  <c:v>Dolichospermum</c:v>
                </c:pt>
              </c:strCache>
            </c:strRef>
          </c:tx>
          <c:spPr>
            <a:solidFill>
              <a:srgbClr val="FF0000"/>
            </a:solidFill>
            <a:ln w="25400">
              <a:noFill/>
            </a:ln>
            <a:effectLst/>
          </c:spPr>
          <c:val>
            <c:numRef>
              <c:f>'\Users\Dan\Desktop\Fall ''15\Lab\Projects\Jordan Lake\Data\Data set\[6 year sites, all phyto and cyano data.xlsx]B cyano den cells per mL'!$B$2:$B$97</c:f>
              <c:numCache>
                <c:formatCode>General</c:formatCode>
                <c:ptCount val="96"/>
                <c:pt idx="0">
                  <c:v>0</c:v>
                </c:pt>
                <c:pt idx="1">
                  <c:v>0</c:v>
                </c:pt>
                <c:pt idx="2">
                  <c:v>0</c:v>
                </c:pt>
                <c:pt idx="3">
                  <c:v>0</c:v>
                </c:pt>
                <c:pt idx="4">
                  <c:v>0</c:v>
                </c:pt>
                <c:pt idx="5">
                  <c:v>0</c:v>
                </c:pt>
                <c:pt idx="6">
                  <c:v>1.634E-3</c:v>
                </c:pt>
                <c:pt idx="7">
                  <c:v>0.457758</c:v>
                </c:pt>
                <c:pt idx="8">
                  <c:v>0</c:v>
                </c:pt>
                <c:pt idx="9">
                  <c:v>7.9880000000000003E-3</c:v>
                </c:pt>
                <c:pt idx="10">
                  <c:v>1.5975E-2</c:v>
                </c:pt>
                <c:pt idx="11">
                  <c:v>0</c:v>
                </c:pt>
                <c:pt idx="12">
                  <c:v>2.9E-4</c:v>
                </c:pt>
                <c:pt idx="13">
                  <c:v>3.8730000000000001E-3</c:v>
                </c:pt>
                <c:pt idx="14">
                  <c:v>0</c:v>
                </c:pt>
                <c:pt idx="15">
                  <c:v>0</c:v>
                </c:pt>
                <c:pt idx="16">
                  <c:v>0</c:v>
                </c:pt>
                <c:pt idx="17">
                  <c:v>0</c:v>
                </c:pt>
                <c:pt idx="18">
                  <c:v>1.1620000000000001E-3</c:v>
                </c:pt>
                <c:pt idx="19">
                  <c:v>9.68E-4</c:v>
                </c:pt>
                <c:pt idx="20">
                  <c:v>0</c:v>
                </c:pt>
                <c:pt idx="21">
                  <c:v>9.4400000000000005E-3</c:v>
                </c:pt>
                <c:pt idx="22">
                  <c:v>0</c:v>
                </c:pt>
                <c:pt idx="23">
                  <c:v>6.7169999999999999E-3</c:v>
                </c:pt>
                <c:pt idx="24">
                  <c:v>2.0331999999999999E-2</c:v>
                </c:pt>
                <c:pt idx="25">
                  <c:v>4.3569999999999998E-3</c:v>
                </c:pt>
                <c:pt idx="26">
                  <c:v>2.1779999999999998E-3</c:v>
                </c:pt>
                <c:pt idx="27">
                  <c:v>8.1329999999999996E-3</c:v>
                </c:pt>
                <c:pt idx="28">
                  <c:v>0</c:v>
                </c:pt>
                <c:pt idx="29">
                  <c:v>0</c:v>
                </c:pt>
                <c:pt idx="30">
                  <c:v>0</c:v>
                </c:pt>
                <c:pt idx="31">
                  <c:v>0</c:v>
                </c:pt>
                <c:pt idx="32">
                  <c:v>0</c:v>
                </c:pt>
                <c:pt idx="33">
                  <c:v>0</c:v>
                </c:pt>
                <c:pt idx="34">
                  <c:v>0</c:v>
                </c:pt>
                <c:pt idx="35">
                  <c:v>0</c:v>
                </c:pt>
                <c:pt idx="36">
                  <c:v>4.3569999999999998E-3</c:v>
                </c:pt>
                <c:pt idx="37">
                  <c:v>1.2099999999999999E-3</c:v>
                </c:pt>
                <c:pt idx="38">
                  <c:v>0</c:v>
                </c:pt>
                <c:pt idx="39">
                  <c:v>6.7000000000000002E-4</c:v>
                </c:pt>
                <c:pt idx="40">
                  <c:v>0</c:v>
                </c:pt>
                <c:pt idx="41">
                  <c:v>0</c:v>
                </c:pt>
                <c:pt idx="42">
                  <c:v>0</c:v>
                </c:pt>
                <c:pt idx="43">
                  <c:v>0</c:v>
                </c:pt>
                <c:pt idx="44">
                  <c:v>0</c:v>
                </c:pt>
                <c:pt idx="45">
                  <c:v>0</c:v>
                </c:pt>
                <c:pt idx="46">
                  <c:v>0</c:v>
                </c:pt>
                <c:pt idx="47">
                  <c:v>2.905E-3</c:v>
                </c:pt>
                <c:pt idx="48">
                  <c:v>0</c:v>
                </c:pt>
                <c:pt idx="49">
                  <c:v>1.4522999999999999E-2</c:v>
                </c:pt>
                <c:pt idx="50">
                  <c:v>0</c:v>
                </c:pt>
                <c:pt idx="51">
                  <c:v>0</c:v>
                </c:pt>
                <c:pt idx="52">
                  <c:v>0</c:v>
                </c:pt>
                <c:pt idx="53">
                  <c:v>0</c:v>
                </c:pt>
                <c:pt idx="54">
                  <c:v>0</c:v>
                </c:pt>
                <c:pt idx="55">
                  <c:v>0</c:v>
                </c:pt>
                <c:pt idx="56">
                  <c:v>2.6464000000000001E-2</c:v>
                </c:pt>
                <c:pt idx="57">
                  <c:v>0</c:v>
                </c:pt>
                <c:pt idx="58">
                  <c:v>2.905E-3</c:v>
                </c:pt>
                <c:pt idx="59">
                  <c:v>1.5249E-2</c:v>
                </c:pt>
                <c:pt idx="60">
                  <c:v>6.777E-3</c:v>
                </c:pt>
                <c:pt idx="61">
                  <c:v>5.4460000000000003E-3</c:v>
                </c:pt>
                <c:pt idx="62">
                  <c:v>0</c:v>
                </c:pt>
                <c:pt idx="63">
                  <c:v>1.5249E-2</c:v>
                </c:pt>
                <c:pt idx="64">
                  <c:v>0</c:v>
                </c:pt>
                <c:pt idx="65">
                  <c:v>0</c:v>
                </c:pt>
                <c:pt idx="66">
                  <c:v>0</c:v>
                </c:pt>
                <c:pt idx="67">
                  <c:v>0</c:v>
                </c:pt>
                <c:pt idx="68">
                  <c:v>0</c:v>
                </c:pt>
                <c:pt idx="69">
                  <c:v>1.8900000000000001E-4</c:v>
                </c:pt>
                <c:pt idx="70">
                  <c:v>0</c:v>
                </c:pt>
                <c:pt idx="71">
                  <c:v>0</c:v>
                </c:pt>
                <c:pt idx="72">
                  <c:v>0</c:v>
                </c:pt>
                <c:pt idx="73">
                  <c:v>3.0370000000000002E-3</c:v>
                </c:pt>
                <c:pt idx="74">
                  <c:v>0.113762</c:v>
                </c:pt>
                <c:pt idx="75">
                  <c:v>0.168101</c:v>
                </c:pt>
                <c:pt idx="76">
                  <c:v>6.7289000000000002E-2</c:v>
                </c:pt>
                <c:pt idx="77">
                  <c:v>0</c:v>
                </c:pt>
                <c:pt idx="78">
                  <c:v>2.2269000000000001E-2</c:v>
                </c:pt>
                <c:pt idx="79">
                  <c:v>2.2752999999999999E-2</c:v>
                </c:pt>
                <c:pt idx="80">
                  <c:v>0</c:v>
                </c:pt>
                <c:pt idx="81">
                  <c:v>0</c:v>
                </c:pt>
                <c:pt idx="82">
                  <c:v>0</c:v>
                </c:pt>
                <c:pt idx="83">
                  <c:v>0</c:v>
                </c:pt>
                <c:pt idx="84">
                  <c:v>0</c:v>
                </c:pt>
                <c:pt idx="85">
                  <c:v>7.2599999999999997E-4</c:v>
                </c:pt>
                <c:pt idx="86">
                  <c:v>0</c:v>
                </c:pt>
                <c:pt idx="87">
                  <c:v>1.936E-3</c:v>
                </c:pt>
                <c:pt idx="88">
                  <c:v>4.2360000000000002E-3</c:v>
                </c:pt>
                <c:pt idx="89">
                  <c:v>5.7606999999999998E-2</c:v>
                </c:pt>
                <c:pt idx="90">
                  <c:v>6.0415000000000003E-2</c:v>
                </c:pt>
                <c:pt idx="91">
                  <c:v>3.7759000000000001E-2</c:v>
                </c:pt>
                <c:pt idx="92">
                  <c:v>0</c:v>
                </c:pt>
                <c:pt idx="93">
                  <c:v>0</c:v>
                </c:pt>
                <c:pt idx="94">
                  <c:v>0</c:v>
                </c:pt>
                <c:pt idx="95">
                  <c:v>0</c:v>
                </c:pt>
              </c:numCache>
            </c:numRef>
          </c:val>
          <c:extLst>
            <c:ext xmlns:c16="http://schemas.microsoft.com/office/drawing/2014/chart" uri="{C3380CC4-5D6E-409C-BE32-E72D297353CC}">
              <c16:uniqueId val="{00000004-D8C9-4F34-8139-C1068862EC26}"/>
            </c:ext>
          </c:extLst>
        </c:ser>
        <c:ser>
          <c:idx val="5"/>
          <c:order val="5"/>
          <c:tx>
            <c:strRef>
              <c:f>'\Users\Dan\Desktop\Fall ''15\Lab\Projects\Jordan Lake\Data\Data set\[6 year sites, all phyto and cyano data.xlsx]B cyano den cells per mL'!$J$1</c:f>
              <c:strCache>
                <c:ptCount val="1"/>
                <c:pt idx="0">
                  <c:v>Microcystis</c:v>
                </c:pt>
              </c:strCache>
            </c:strRef>
          </c:tx>
          <c:spPr>
            <a:solidFill>
              <a:srgbClr val="7030A0"/>
            </a:solidFill>
            <a:ln w="25400">
              <a:noFill/>
            </a:ln>
            <a:effectLst/>
          </c:spPr>
          <c:val>
            <c:numRef>
              <c:f>'\Users\Dan\Desktop\Fall ''15\Lab\Projects\Jordan Lake\Data\Data set\[6 year sites, all phyto and cyano data.xlsx]B cyano den cells per mL'!$J$2:$J$97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1.5685000000000001E-2</c:v>
                </c:pt>
                <c:pt idx="13">
                  <c:v>0</c:v>
                </c:pt>
                <c:pt idx="14">
                  <c:v>0</c:v>
                </c:pt>
                <c:pt idx="15">
                  <c:v>0</c:v>
                </c:pt>
                <c:pt idx="16">
                  <c:v>0</c:v>
                </c:pt>
                <c:pt idx="17">
                  <c:v>0</c:v>
                </c:pt>
                <c:pt idx="18">
                  <c:v>0</c:v>
                </c:pt>
                <c:pt idx="19">
                  <c:v>0</c:v>
                </c:pt>
                <c:pt idx="20">
                  <c:v>0</c:v>
                </c:pt>
                <c:pt idx="21">
                  <c:v>0</c:v>
                </c:pt>
                <c:pt idx="22">
                  <c:v>0</c:v>
                </c:pt>
                <c:pt idx="23">
                  <c:v>1.4522999999999999E-2</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1.4522999999999999E-2</c:v>
                </c:pt>
                <c:pt idx="43">
                  <c:v>0</c:v>
                </c:pt>
                <c:pt idx="44">
                  <c:v>0</c:v>
                </c:pt>
                <c:pt idx="45">
                  <c:v>9.6819999999999996E-3</c:v>
                </c:pt>
                <c:pt idx="46">
                  <c:v>0</c:v>
                </c:pt>
                <c:pt idx="47">
                  <c:v>0</c:v>
                </c:pt>
                <c:pt idx="48">
                  <c:v>0</c:v>
                </c:pt>
                <c:pt idx="49">
                  <c:v>0</c:v>
                </c:pt>
                <c:pt idx="50">
                  <c:v>5.9906000000000001E-2</c:v>
                </c:pt>
                <c:pt idx="51">
                  <c:v>2.5630000000000002E-3</c:v>
                </c:pt>
                <c:pt idx="52">
                  <c:v>0</c:v>
                </c:pt>
                <c:pt idx="53">
                  <c:v>0</c:v>
                </c:pt>
                <c:pt idx="54">
                  <c:v>5.4460000000000003E-3</c:v>
                </c:pt>
                <c:pt idx="55">
                  <c:v>0</c:v>
                </c:pt>
                <c:pt idx="56">
                  <c:v>0</c:v>
                </c:pt>
                <c:pt idx="57">
                  <c:v>0</c:v>
                </c:pt>
                <c:pt idx="58">
                  <c:v>0</c:v>
                </c:pt>
                <c:pt idx="59">
                  <c:v>0</c:v>
                </c:pt>
                <c:pt idx="60">
                  <c:v>0</c:v>
                </c:pt>
                <c:pt idx="61">
                  <c:v>0</c:v>
                </c:pt>
                <c:pt idx="62">
                  <c:v>0</c:v>
                </c:pt>
                <c:pt idx="63">
                  <c:v>4.3568000000000003E-2</c:v>
                </c:pt>
                <c:pt idx="64">
                  <c:v>1.291E-3</c:v>
                </c:pt>
                <c:pt idx="65">
                  <c:v>1.1294999999999999E-2</c:v>
                </c:pt>
                <c:pt idx="66">
                  <c:v>2.3236449704142011E-2</c:v>
                </c:pt>
                <c:pt idx="67">
                  <c:v>1.010280421919218E-2</c:v>
                </c:pt>
                <c:pt idx="68">
                  <c:v>0</c:v>
                </c:pt>
                <c:pt idx="69">
                  <c:v>0</c:v>
                </c:pt>
                <c:pt idx="70">
                  <c:v>2.6410000000000001E-3</c:v>
                </c:pt>
                <c:pt idx="71">
                  <c:v>0</c:v>
                </c:pt>
                <c:pt idx="72">
                  <c:v>0</c:v>
                </c:pt>
                <c:pt idx="73">
                  <c:v>0</c:v>
                </c:pt>
                <c:pt idx="74">
                  <c:v>0</c:v>
                </c:pt>
                <c:pt idx="75">
                  <c:v>0</c:v>
                </c:pt>
                <c:pt idx="76">
                  <c:v>0</c:v>
                </c:pt>
                <c:pt idx="77">
                  <c:v>0</c:v>
                </c:pt>
                <c:pt idx="78">
                  <c:v>0</c:v>
                </c:pt>
                <c:pt idx="79">
                  <c:v>0</c:v>
                </c:pt>
                <c:pt idx="80">
                  <c:v>1.4522999999999999E-2</c:v>
                </c:pt>
                <c:pt idx="81">
                  <c:v>5.3250197238658779E-2</c:v>
                </c:pt>
                <c:pt idx="82">
                  <c:v>1.3434E-2</c:v>
                </c:pt>
                <c:pt idx="83">
                  <c:v>6.535E-3</c:v>
                </c:pt>
                <c:pt idx="84">
                  <c:v>4.3569999999999998E-3</c:v>
                </c:pt>
                <c:pt idx="85">
                  <c:v>1.0529E-2</c:v>
                </c:pt>
                <c:pt idx="86">
                  <c:v>1.9363999999999999E-2</c:v>
                </c:pt>
                <c:pt idx="87">
                  <c:v>0.1278</c:v>
                </c:pt>
                <c:pt idx="88">
                  <c:v>2.4199999999999998E-3</c:v>
                </c:pt>
                <c:pt idx="89">
                  <c:v>0</c:v>
                </c:pt>
                <c:pt idx="90">
                  <c:v>8.7139999999999995E-3</c:v>
                </c:pt>
                <c:pt idx="91">
                  <c:v>4.8409999999999998E-3</c:v>
                </c:pt>
                <c:pt idx="92">
                  <c:v>0</c:v>
                </c:pt>
                <c:pt idx="93">
                  <c:v>4.1489999999999999E-3</c:v>
                </c:pt>
                <c:pt idx="94">
                  <c:v>3.3885999999999999E-2</c:v>
                </c:pt>
                <c:pt idx="95">
                  <c:v>4.7198999999999998E-2</c:v>
                </c:pt>
              </c:numCache>
            </c:numRef>
          </c:val>
          <c:extLst>
            <c:ext xmlns:c16="http://schemas.microsoft.com/office/drawing/2014/chart" uri="{C3380CC4-5D6E-409C-BE32-E72D297353CC}">
              <c16:uniqueId val="{00000005-D8C9-4F34-8139-C1068862EC26}"/>
            </c:ext>
          </c:extLst>
        </c:ser>
        <c:ser>
          <c:idx val="6"/>
          <c:order val="6"/>
          <c:tx>
            <c:strRef>
              <c:f>'\Users\Dan\Desktop\Fall ''15\Lab\Projects\Jordan Lake\Data\Data set\[6 year sites, all phyto and cyano data.xlsx]B cyano den cells per mL'!$O$1</c:f>
              <c:strCache>
                <c:ptCount val="1"/>
                <c:pt idx="0">
                  <c:v>Other</c:v>
                </c:pt>
              </c:strCache>
            </c:strRef>
          </c:tx>
          <c:spPr>
            <a:solidFill>
              <a:schemeClr val="accent6"/>
            </a:solidFill>
            <a:ln w="25400">
              <a:noFill/>
            </a:ln>
            <a:effectLst/>
          </c:spPr>
          <c:val>
            <c:numRef>
              <c:f>'\Users\Dan\Desktop\Fall ''15\Lab\Projects\Jordan Lake\Data\Data set\[6 year sites, all phyto and cyano data.xlsx]B cyano den cells per mL'!$O$2:$O$97</c:f>
              <c:numCache>
                <c:formatCode>General</c:formatCode>
                <c:ptCount val="96"/>
                <c:pt idx="0">
                  <c:v>1.0560000000000001E-3</c:v>
                </c:pt>
                <c:pt idx="1">
                  <c:v>1.196E-3</c:v>
                </c:pt>
                <c:pt idx="2">
                  <c:v>0</c:v>
                </c:pt>
                <c:pt idx="3">
                  <c:v>0</c:v>
                </c:pt>
                <c:pt idx="4">
                  <c:v>3.0980000000000001E-3</c:v>
                </c:pt>
                <c:pt idx="5">
                  <c:v>8.7100000000000003E-4</c:v>
                </c:pt>
                <c:pt idx="6">
                  <c:v>0</c:v>
                </c:pt>
                <c:pt idx="7">
                  <c:v>9.5849999999999998E-3</c:v>
                </c:pt>
                <c:pt idx="8">
                  <c:v>3.0832999999999999E-2</c:v>
                </c:pt>
                <c:pt idx="9">
                  <c:v>0.17136900000000002</c:v>
                </c:pt>
                <c:pt idx="10">
                  <c:v>0.12809100000000001</c:v>
                </c:pt>
                <c:pt idx="11">
                  <c:v>4.9376999999999997E-2</c:v>
                </c:pt>
                <c:pt idx="12">
                  <c:v>6.9709999999999998E-3</c:v>
                </c:pt>
                <c:pt idx="13">
                  <c:v>0</c:v>
                </c:pt>
                <c:pt idx="14">
                  <c:v>0</c:v>
                </c:pt>
                <c:pt idx="15">
                  <c:v>0</c:v>
                </c:pt>
                <c:pt idx="16">
                  <c:v>1.7160000000000001E-3</c:v>
                </c:pt>
                <c:pt idx="17">
                  <c:v>6.2200000000000005E-4</c:v>
                </c:pt>
                <c:pt idx="18">
                  <c:v>7.5519999999999997E-3</c:v>
                </c:pt>
                <c:pt idx="19">
                  <c:v>1.6337999999999998E-2</c:v>
                </c:pt>
                <c:pt idx="20">
                  <c:v>1.779E-2</c:v>
                </c:pt>
                <c:pt idx="21">
                  <c:v>6.1720000000000004E-3</c:v>
                </c:pt>
                <c:pt idx="22">
                  <c:v>3.4128000000000006E-2</c:v>
                </c:pt>
                <c:pt idx="23">
                  <c:v>0.104382</c:v>
                </c:pt>
                <c:pt idx="24">
                  <c:v>4.84E-4</c:v>
                </c:pt>
                <c:pt idx="25">
                  <c:v>3.8484999999999998E-2</c:v>
                </c:pt>
                <c:pt idx="26">
                  <c:v>2.3236E-2</c:v>
                </c:pt>
                <c:pt idx="27">
                  <c:v>3.7759999999999998E-3</c:v>
                </c:pt>
                <c:pt idx="28">
                  <c:v>2.4688999999999999E-2</c:v>
                </c:pt>
                <c:pt idx="29">
                  <c:v>0</c:v>
                </c:pt>
                <c:pt idx="30">
                  <c:v>0</c:v>
                </c:pt>
                <c:pt idx="31">
                  <c:v>0</c:v>
                </c:pt>
                <c:pt idx="32">
                  <c:v>0</c:v>
                </c:pt>
                <c:pt idx="33">
                  <c:v>0</c:v>
                </c:pt>
                <c:pt idx="34">
                  <c:v>3.9100000000000003E-3</c:v>
                </c:pt>
                <c:pt idx="35">
                  <c:v>1.1908999999999999E-2</c:v>
                </c:pt>
                <c:pt idx="36">
                  <c:v>2.8884E-2</c:v>
                </c:pt>
                <c:pt idx="37">
                  <c:v>1.5167999999999999E-2</c:v>
                </c:pt>
                <c:pt idx="38">
                  <c:v>5.2170000000000003E-3</c:v>
                </c:pt>
                <c:pt idx="39">
                  <c:v>1.6309999999999998E-2</c:v>
                </c:pt>
                <c:pt idx="40">
                  <c:v>3.8848000000000001E-2</c:v>
                </c:pt>
                <c:pt idx="41">
                  <c:v>2.0330000000000001E-3</c:v>
                </c:pt>
                <c:pt idx="42">
                  <c:v>1.1134E-2</c:v>
                </c:pt>
                <c:pt idx="43">
                  <c:v>3.9940000000000002E-3</c:v>
                </c:pt>
                <c:pt idx="44">
                  <c:v>0</c:v>
                </c:pt>
                <c:pt idx="45">
                  <c:v>6.1964000000000005E-2</c:v>
                </c:pt>
                <c:pt idx="46">
                  <c:v>2.905E-3</c:v>
                </c:pt>
                <c:pt idx="47">
                  <c:v>0</c:v>
                </c:pt>
                <c:pt idx="48">
                  <c:v>0.11400399999999999</c:v>
                </c:pt>
                <c:pt idx="49">
                  <c:v>2.1784000000000001E-2</c:v>
                </c:pt>
                <c:pt idx="50">
                  <c:v>0</c:v>
                </c:pt>
                <c:pt idx="51">
                  <c:v>2.691E-2</c:v>
                </c:pt>
                <c:pt idx="52">
                  <c:v>6.1672999999999999E-2</c:v>
                </c:pt>
                <c:pt idx="53">
                  <c:v>0.20858399999999999</c:v>
                </c:pt>
                <c:pt idx="54">
                  <c:v>0</c:v>
                </c:pt>
                <c:pt idx="55">
                  <c:v>1.5547999999999999E-2</c:v>
                </c:pt>
                <c:pt idx="56">
                  <c:v>2.7834999999999999E-2</c:v>
                </c:pt>
                <c:pt idx="57">
                  <c:v>2.7956000000000002E-2</c:v>
                </c:pt>
                <c:pt idx="58">
                  <c:v>6.535E-3</c:v>
                </c:pt>
                <c:pt idx="59">
                  <c:v>1.1618E-2</c:v>
                </c:pt>
                <c:pt idx="60">
                  <c:v>0</c:v>
                </c:pt>
                <c:pt idx="61">
                  <c:v>7.6249999999999998E-3</c:v>
                </c:pt>
                <c:pt idx="62">
                  <c:v>2.905E-3</c:v>
                </c:pt>
                <c:pt idx="63">
                  <c:v>0</c:v>
                </c:pt>
                <c:pt idx="64">
                  <c:v>0</c:v>
                </c:pt>
                <c:pt idx="65">
                  <c:v>2.5173000000000001E-2</c:v>
                </c:pt>
                <c:pt idx="66">
                  <c:v>4.6254572485207104E-2</c:v>
                </c:pt>
                <c:pt idx="67">
                  <c:v>1.7427089271932081E-2</c:v>
                </c:pt>
                <c:pt idx="68">
                  <c:v>1.0065611303815548E-2</c:v>
                </c:pt>
                <c:pt idx="69">
                  <c:v>0</c:v>
                </c:pt>
                <c:pt idx="70">
                  <c:v>0</c:v>
                </c:pt>
                <c:pt idx="71">
                  <c:v>9.5060000000000006E-3</c:v>
                </c:pt>
                <c:pt idx="72">
                  <c:v>9.5690000000000011E-3</c:v>
                </c:pt>
                <c:pt idx="73">
                  <c:v>6.0995691231845076E-2</c:v>
                </c:pt>
                <c:pt idx="74">
                  <c:v>7.7938534516765287E-2</c:v>
                </c:pt>
                <c:pt idx="75">
                  <c:v>1.5975224852071007E-2</c:v>
                </c:pt>
                <c:pt idx="76">
                  <c:v>0</c:v>
                </c:pt>
                <c:pt idx="77">
                  <c:v>1.2586E-2</c:v>
                </c:pt>
                <c:pt idx="78">
                  <c:v>0</c:v>
                </c:pt>
                <c:pt idx="79">
                  <c:v>0</c:v>
                </c:pt>
                <c:pt idx="80">
                  <c:v>0</c:v>
                </c:pt>
                <c:pt idx="81">
                  <c:v>9.0360000000000006E-3</c:v>
                </c:pt>
                <c:pt idx="82">
                  <c:v>0</c:v>
                </c:pt>
                <c:pt idx="83">
                  <c:v>3.6299999999999999E-4</c:v>
                </c:pt>
                <c:pt idx="84">
                  <c:v>0</c:v>
                </c:pt>
                <c:pt idx="85">
                  <c:v>1.8879999999999999E-3</c:v>
                </c:pt>
                <c:pt idx="86">
                  <c:v>6.4499999999999996E-4</c:v>
                </c:pt>
                <c:pt idx="87">
                  <c:v>1.0326999999999999E-2</c:v>
                </c:pt>
                <c:pt idx="88">
                  <c:v>9.4400000000000005E-3</c:v>
                </c:pt>
                <c:pt idx="89">
                  <c:v>5.3249999999999999E-3</c:v>
                </c:pt>
                <c:pt idx="90">
                  <c:v>1.743E-3</c:v>
                </c:pt>
                <c:pt idx="91">
                  <c:v>0</c:v>
                </c:pt>
                <c:pt idx="92">
                  <c:v>0</c:v>
                </c:pt>
                <c:pt idx="93">
                  <c:v>0</c:v>
                </c:pt>
                <c:pt idx="94">
                  <c:v>9.68E-4</c:v>
                </c:pt>
                <c:pt idx="95">
                  <c:v>0</c:v>
                </c:pt>
              </c:numCache>
            </c:numRef>
          </c:val>
          <c:extLst>
            <c:ext xmlns:c16="http://schemas.microsoft.com/office/drawing/2014/chart" uri="{C3380CC4-5D6E-409C-BE32-E72D297353CC}">
              <c16:uniqueId val="{00000006-D8C9-4F34-8139-C1068862EC26}"/>
            </c:ext>
          </c:extLst>
        </c:ser>
        <c:dLbls>
          <c:showLegendKey val="0"/>
          <c:showVal val="0"/>
          <c:showCatName val="0"/>
          <c:showSerName val="0"/>
          <c:showPercent val="0"/>
          <c:showBubbleSize val="0"/>
        </c:dLbls>
        <c:axId val="302442928"/>
        <c:axId val="302446848"/>
      </c:areaChart>
      <c:dateAx>
        <c:axId val="302442928"/>
        <c:scaling>
          <c:orientation val="minMax"/>
          <c:max val="42754"/>
          <c:min val="40562"/>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2446848"/>
        <c:crosses val="autoZero"/>
        <c:auto val="0"/>
        <c:lblOffset val="100"/>
        <c:baseTimeUnit val="days"/>
        <c:majorUnit val="1"/>
        <c:majorTimeUnit val="years"/>
        <c:minorUnit val="6"/>
        <c:minorTimeUnit val="months"/>
      </c:dateAx>
      <c:valAx>
        <c:axId val="302446848"/>
        <c:scaling>
          <c:orientation val="minMax"/>
        </c:scaling>
        <c:delete val="0"/>
        <c:axPos val="l"/>
        <c:numFmt formatCode="#,##0.0" sourceLinked="0"/>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2442928"/>
        <c:crosses val="autoZero"/>
        <c:crossBetween val="midCat"/>
        <c:majorUnit val="0.30000000000000004"/>
        <c:min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square"/>
            <c:size val="6"/>
            <c:spPr>
              <a:solidFill>
                <a:schemeClr val="tx1"/>
              </a:solidFill>
              <a:ln w="9525">
                <a:solidFill>
                  <a:schemeClr val="tx1"/>
                </a:solidFill>
              </a:ln>
              <a:effectLst/>
            </c:spPr>
          </c:marker>
          <c:xVal>
            <c:numRef>
              <c:f>'Cyano den'!$A$2:$A$100</c:f>
              <c:numCache>
                <c:formatCode>m/d/yyyy</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'Cyano den'!$M$2:$M$100</c:f>
              <c:numCache>
                <c:formatCode>General</c:formatCode>
                <c:ptCount val="99"/>
                <c:pt idx="0">
                  <c:v>1.9997500000000001E-2</c:v>
                </c:pt>
                <c:pt idx="1">
                  <c:v>3.6366666666666665E-2</c:v>
                </c:pt>
                <c:pt idx="2">
                  <c:v>1.6871333333333332E-2</c:v>
                </c:pt>
                <c:pt idx="3">
                  <c:v>2.9363333333333333E-3</c:v>
                </c:pt>
                <c:pt idx="4">
                  <c:v>7.4724333333333323E-2</c:v>
                </c:pt>
                <c:pt idx="5">
                  <c:v>0.25505966666666668</c:v>
                </c:pt>
                <c:pt idx="6">
                  <c:v>0.120534</c:v>
                </c:pt>
                <c:pt idx="7">
                  <c:v>0.19679766666666665</c:v>
                </c:pt>
                <c:pt idx="8">
                  <c:v>0.34689366666666671</c:v>
                </c:pt>
                <c:pt idx="9">
                  <c:v>0.26922633333333329</c:v>
                </c:pt>
                <c:pt idx="10">
                  <c:v>1.3751139999999999</c:v>
                </c:pt>
                <c:pt idx="11">
                  <c:v>0.5913803333333334</c:v>
                </c:pt>
                <c:pt idx="12">
                  <c:v>0.85301933333333335</c:v>
                </c:pt>
                <c:pt idx="13">
                  <c:v>0.72020550000000005</c:v>
                </c:pt>
                <c:pt idx="14">
                  <c:v>0.33184599999999997</c:v>
                </c:pt>
                <c:pt idx="15">
                  <c:v>0.53847199999999995</c:v>
                </c:pt>
                <c:pt idx="16">
                  <c:v>0.45957300000000001</c:v>
                </c:pt>
                <c:pt idx="17">
                  <c:v>0.20799466666666666</c:v>
                </c:pt>
                <c:pt idx="18">
                  <c:v>9.9276666666666666E-2</c:v>
                </c:pt>
                <c:pt idx="19">
                  <c:v>0.68487533333333339</c:v>
                </c:pt>
                <c:pt idx="20">
                  <c:v>0.11122666666666667</c:v>
                </c:pt>
                <c:pt idx="21">
                  <c:v>0.29769699999999999</c:v>
                </c:pt>
                <c:pt idx="22">
                  <c:v>1.9801186666666668</c:v>
                </c:pt>
                <c:pt idx="23">
                  <c:v>0.73388433333333336</c:v>
                </c:pt>
                <c:pt idx="24">
                  <c:v>0.57765633333333333</c:v>
                </c:pt>
                <c:pt idx="25">
                  <c:v>0.44594566666666668</c:v>
                </c:pt>
                <c:pt idx="26">
                  <c:v>0.61739100000000002</c:v>
                </c:pt>
                <c:pt idx="27">
                  <c:v>0.54028799999999999</c:v>
                </c:pt>
                <c:pt idx="28">
                  <c:v>0.32679533333333333</c:v>
                </c:pt>
                <c:pt idx="29">
                  <c:v>0.14950066666666667</c:v>
                </c:pt>
                <c:pt idx="30">
                  <c:v>0.28123399999999998</c:v>
                </c:pt>
                <c:pt idx="31">
                  <c:v>0.57133800000000001</c:v>
                </c:pt>
                <c:pt idx="32">
                  <c:v>0.44342866666666669</c:v>
                </c:pt>
                <c:pt idx="33">
                  <c:v>0.22978233333333334</c:v>
                </c:pt>
                <c:pt idx="34">
                  <c:v>3.6948333333333333E-2</c:v>
                </c:pt>
                <c:pt idx="35">
                  <c:v>1.8898333333333333E-2</c:v>
                </c:pt>
                <c:pt idx="36">
                  <c:v>7.4311666666666665E-2</c:v>
                </c:pt>
                <c:pt idx="37">
                  <c:v>3.6355666666666661E-2</c:v>
                </c:pt>
                <c:pt idx="38">
                  <c:v>8.3043000000000006E-2</c:v>
                </c:pt>
                <c:pt idx="39">
                  <c:v>8.4740333333333334E-2</c:v>
                </c:pt>
                <c:pt idx="40">
                  <c:v>0.21630333333333335</c:v>
                </c:pt>
                <c:pt idx="41">
                  <c:v>0.24380933333333335</c:v>
                </c:pt>
                <c:pt idx="42">
                  <c:v>0.24082033333333333</c:v>
                </c:pt>
                <c:pt idx="43">
                  <c:v>0.55218833333333339</c:v>
                </c:pt>
                <c:pt idx="44">
                  <c:v>0.22050466666666665</c:v>
                </c:pt>
                <c:pt idx="45">
                  <c:v>0.19096099999999999</c:v>
                </c:pt>
                <c:pt idx="46">
                  <c:v>0.57548233333333332</c:v>
                </c:pt>
                <c:pt idx="47">
                  <c:v>0.15726266666666666</c:v>
                </c:pt>
                <c:pt idx="48">
                  <c:v>0.26234200000000002</c:v>
                </c:pt>
                <c:pt idx="49">
                  <c:v>0.61040633333333338</c:v>
                </c:pt>
                <c:pt idx="50">
                  <c:v>0.46144733333333332</c:v>
                </c:pt>
                <c:pt idx="51">
                  <c:v>0.101106</c:v>
                </c:pt>
                <c:pt idx="52">
                  <c:v>1.7375666666666668E-2</c:v>
                </c:pt>
                <c:pt idx="53">
                  <c:v>3.2181000000000001E-2</c:v>
                </c:pt>
                <c:pt idx="54">
                  <c:v>0.14450199999999999</c:v>
                </c:pt>
                <c:pt idx="55">
                  <c:v>1.3916E-2</c:v>
                </c:pt>
                <c:pt idx="56">
                  <c:v>5.3966E-2</c:v>
                </c:pt>
                <c:pt idx="57">
                  <c:v>0.2868343333333333</c:v>
                </c:pt>
                <c:pt idx="58">
                  <c:v>0.16297</c:v>
                </c:pt>
                <c:pt idx="59">
                  <c:v>0.39693066666666671</c:v>
                </c:pt>
                <c:pt idx="60">
                  <c:v>0.40744466666666668</c:v>
                </c:pt>
                <c:pt idx="61">
                  <c:v>0.98742799999999997</c:v>
                </c:pt>
                <c:pt idx="62">
                  <c:v>0.68837999999999999</c:v>
                </c:pt>
                <c:pt idx="63">
                  <c:v>0.38959766666666668</c:v>
                </c:pt>
                <c:pt idx="64">
                  <c:v>0.64666733333333337</c:v>
                </c:pt>
                <c:pt idx="65">
                  <c:v>0.7182856666666666</c:v>
                </c:pt>
                <c:pt idx="66">
                  <c:v>0.16682688888888889</c:v>
                </c:pt>
                <c:pt idx="67">
                  <c:v>6.7168555555555565E-2</c:v>
                </c:pt>
                <c:pt idx="68">
                  <c:v>6.2625263203351836E-2</c:v>
                </c:pt>
                <c:pt idx="69">
                  <c:v>3.2620587931727556E-2</c:v>
                </c:pt>
                <c:pt idx="70">
                  <c:v>2.5786944778833053E-2</c:v>
                </c:pt>
                <c:pt idx="71">
                  <c:v>1.7264973138710275E-2</c:v>
                </c:pt>
                <c:pt idx="72">
                  <c:v>4.3586513948874854E-2</c:v>
                </c:pt>
                <c:pt idx="73">
                  <c:v>0.17315536805507212</c:v>
                </c:pt>
                <c:pt idx="74">
                  <c:v>0.25647047169300446</c:v>
                </c:pt>
                <c:pt idx="75">
                  <c:v>0.52137835267905108</c:v>
                </c:pt>
                <c:pt idx="76">
                  <c:v>0.64849118836042874</c:v>
                </c:pt>
                <c:pt idx="77">
                  <c:v>0.76734007639867263</c:v>
                </c:pt>
                <c:pt idx="78">
                  <c:v>1.003443582675871</c:v>
                </c:pt>
                <c:pt idx="79">
                  <c:v>0.87754468693841758</c:v>
                </c:pt>
                <c:pt idx="80">
                  <c:v>0.92311078479070785</c:v>
                </c:pt>
                <c:pt idx="81">
                  <c:v>0.58823127625991223</c:v>
                </c:pt>
                <c:pt idx="82">
                  <c:v>0.75735551937312962</c:v>
                </c:pt>
                <c:pt idx="83">
                  <c:v>0.31126496155281103</c:v>
                </c:pt>
                <c:pt idx="84">
                  <c:v>0.14712055846108799</c:v>
                </c:pt>
                <c:pt idx="85">
                  <c:v>8.5956250000000008E-3</c:v>
                </c:pt>
                <c:pt idx="86">
                  <c:v>6.6437500000000003E-3</c:v>
                </c:pt>
                <c:pt idx="87">
                  <c:v>2.1055000000000002E-3</c:v>
                </c:pt>
                <c:pt idx="88">
                  <c:v>2.4093E-2</c:v>
                </c:pt>
                <c:pt idx="89">
                  <c:v>0.2967636666666667</c:v>
                </c:pt>
                <c:pt idx="90">
                  <c:v>0.19194188888888888</c:v>
                </c:pt>
                <c:pt idx="91">
                  <c:v>0.254606</c:v>
                </c:pt>
                <c:pt idx="92">
                  <c:v>1.0623726666666669</c:v>
                </c:pt>
                <c:pt idx="93">
                  <c:v>1.2867596000000001</c:v>
                </c:pt>
                <c:pt idx="94">
                  <c:v>0.97120640000000003</c:v>
                </c:pt>
                <c:pt idx="95">
                  <c:v>0.74117040000000001</c:v>
                </c:pt>
                <c:pt idx="96">
                  <c:v>0.39402399999999999</c:v>
                </c:pt>
                <c:pt idx="97">
                  <c:v>0.40273900000000001</c:v>
                </c:pt>
                <c:pt idx="98">
                  <c:v>0.2446188</c:v>
                </c:pt>
              </c:numCache>
            </c:numRef>
          </c:yVal>
          <c:smooth val="1"/>
          <c:extLst>
            <c:ext xmlns:c16="http://schemas.microsoft.com/office/drawing/2014/chart" uri="{C3380CC4-5D6E-409C-BE32-E72D297353CC}">
              <c16:uniqueId val="{00000000-4B1E-48FE-8868-DA0FA321DD8E}"/>
            </c:ext>
          </c:extLst>
        </c:ser>
        <c:dLbls>
          <c:showLegendKey val="0"/>
          <c:showVal val="0"/>
          <c:showCatName val="0"/>
          <c:showSerName val="0"/>
          <c:showPercent val="0"/>
          <c:showBubbleSize val="0"/>
        </c:dLbls>
        <c:axId val="303491352"/>
        <c:axId val="303495272"/>
      </c:scatterChart>
      <c:valAx>
        <c:axId val="303491352"/>
        <c:scaling>
          <c:orientation val="minMax"/>
          <c:max val="42744"/>
          <c:min val="40544"/>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495272"/>
        <c:crosses val="autoZero"/>
        <c:crossBetween val="midCat"/>
        <c:majorUnit val="366"/>
        <c:minorUnit val="183"/>
      </c:valAx>
      <c:valAx>
        <c:axId val="303495272"/>
        <c:scaling>
          <c:orientation val="minMax"/>
          <c:max val="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400" dirty="0">
                    <a:solidFill>
                      <a:schemeClr val="tx1"/>
                    </a:solidFill>
                    <a:latin typeface="Times New Roman" panose="02020603050405020304" pitchFamily="18" charset="0"/>
                    <a:cs typeface="Times New Roman" panose="02020603050405020304" pitchFamily="18" charset="0"/>
                  </a:rPr>
                  <a:t>Cyanobacterial cell density (x10</a:t>
                </a:r>
                <a:r>
                  <a:rPr lang="en-US" sz="1400" baseline="30000" dirty="0">
                    <a:solidFill>
                      <a:schemeClr val="tx1"/>
                    </a:solidFill>
                    <a:latin typeface="Times New Roman" panose="02020603050405020304" pitchFamily="18" charset="0"/>
                    <a:cs typeface="Times New Roman" panose="02020603050405020304" pitchFamily="18" charset="0"/>
                  </a:rPr>
                  <a:t>6</a:t>
                </a:r>
                <a:r>
                  <a:rPr lang="en-US" sz="1400" baseline="0" dirty="0">
                    <a:solidFill>
                      <a:schemeClr val="tx1"/>
                    </a:solidFill>
                    <a:latin typeface="Times New Roman" panose="02020603050405020304" pitchFamily="18" charset="0"/>
                    <a:cs typeface="Times New Roman" panose="02020603050405020304" pitchFamily="18" charset="0"/>
                  </a:rPr>
                  <a:t> cells mL</a:t>
                </a:r>
                <a:r>
                  <a:rPr lang="en-US" sz="1400" baseline="30000" dirty="0">
                    <a:solidFill>
                      <a:schemeClr val="tx1"/>
                    </a:solidFill>
                    <a:latin typeface="Times New Roman" panose="02020603050405020304" pitchFamily="18" charset="0"/>
                    <a:cs typeface="Times New Roman" panose="02020603050405020304" pitchFamily="18" charset="0"/>
                  </a:rPr>
                  <a:t>-1</a:t>
                </a:r>
                <a:r>
                  <a:rPr lang="en-US" sz="1400" baseline="0" dirty="0">
                    <a:solidFill>
                      <a:schemeClr val="tx1"/>
                    </a:solidFill>
                    <a:latin typeface="Times New Roman" panose="02020603050405020304" pitchFamily="18" charset="0"/>
                    <a:cs typeface="Times New Roman" panose="02020603050405020304" pitchFamily="18" charset="0"/>
                  </a:rPr>
                  <a:t>)</a:t>
                </a:r>
                <a:endParaRPr lang="en-US" sz="14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491352"/>
        <c:crosses val="autoZero"/>
        <c:crossBetween val="midCat"/>
        <c:majorUnit val="0.5"/>
        <c:min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triangle"/>
            <c:size val="6"/>
            <c:spPr>
              <a:solidFill>
                <a:schemeClr val="bg1"/>
              </a:solidFill>
              <a:ln w="9525">
                <a:solidFill>
                  <a:schemeClr val="tx1"/>
                </a:solidFill>
              </a:ln>
              <a:effectLst/>
            </c:spPr>
          </c:marker>
          <c:xVal>
            <c:numRef>
              <c:f>'Micro den'!$A$2:$A$100</c:f>
              <c:numCache>
                <c:formatCode>m/d/yyyy</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'Micro den'!$M$2:$M$100</c:f>
              <c:numCache>
                <c:formatCode>General</c:formatCode>
                <c:ptCount val="99"/>
                <c:pt idx="0">
                  <c:v>1.3124500000000001E-2</c:v>
                </c:pt>
                <c:pt idx="1">
                  <c:v>1.5774666666666666E-2</c:v>
                </c:pt>
                <c:pt idx="2">
                  <c:v>1.5997666666666667E-2</c:v>
                </c:pt>
                <c:pt idx="3">
                  <c:v>1.2865333333333335E-2</c:v>
                </c:pt>
                <c:pt idx="4">
                  <c:v>3.9711666666666666E-2</c:v>
                </c:pt>
                <c:pt idx="5">
                  <c:v>3.5907000000000001E-2</c:v>
                </c:pt>
                <c:pt idx="6">
                  <c:v>1.7370666666666666E-2</c:v>
                </c:pt>
                <c:pt idx="7">
                  <c:v>8.1923999999999997E-2</c:v>
                </c:pt>
                <c:pt idx="8">
                  <c:v>2.3792333333333332E-2</c:v>
                </c:pt>
                <c:pt idx="9">
                  <c:v>1.5873333333333333E-2</c:v>
                </c:pt>
                <c:pt idx="10">
                  <c:v>0.10649933333333333</c:v>
                </c:pt>
                <c:pt idx="11">
                  <c:v>2.775366666666667E-2</c:v>
                </c:pt>
                <c:pt idx="12">
                  <c:v>5.7605999999999997E-2</c:v>
                </c:pt>
                <c:pt idx="13">
                  <c:v>4.2509499999999999E-2</c:v>
                </c:pt>
                <c:pt idx="14">
                  <c:v>1.6135333333333335E-2</c:v>
                </c:pt>
                <c:pt idx="15">
                  <c:v>2.4580333333333333E-2</c:v>
                </c:pt>
                <c:pt idx="16">
                  <c:v>4.2013666666666664E-2</c:v>
                </c:pt>
                <c:pt idx="17">
                  <c:v>3.3030666666666667E-2</c:v>
                </c:pt>
                <c:pt idx="18">
                  <c:v>6.6958666666666666E-2</c:v>
                </c:pt>
                <c:pt idx="19">
                  <c:v>6.704566666666667E-2</c:v>
                </c:pt>
                <c:pt idx="20">
                  <c:v>4.9310666666666662E-2</c:v>
                </c:pt>
                <c:pt idx="21">
                  <c:v>7.6930666666666675E-2</c:v>
                </c:pt>
                <c:pt idx="22">
                  <c:v>7.1903666666666671E-2</c:v>
                </c:pt>
                <c:pt idx="23">
                  <c:v>7.1593000000000004E-2</c:v>
                </c:pt>
                <c:pt idx="24">
                  <c:v>3.8591333333333339E-2</c:v>
                </c:pt>
                <c:pt idx="25">
                  <c:v>4.3244999999999999E-2</c:v>
                </c:pt>
                <c:pt idx="26">
                  <c:v>3.175533333333333E-2</c:v>
                </c:pt>
                <c:pt idx="27">
                  <c:v>2.7754999999999998E-2</c:v>
                </c:pt>
                <c:pt idx="28">
                  <c:v>2.2471000000000001E-2</c:v>
                </c:pt>
                <c:pt idx="29">
                  <c:v>2.3431333333333332E-2</c:v>
                </c:pt>
                <c:pt idx="30">
                  <c:v>2.4819666666666667E-2</c:v>
                </c:pt>
                <c:pt idx="31">
                  <c:v>2.3237000000000001E-2</c:v>
                </c:pt>
                <c:pt idx="32">
                  <c:v>2.5656333333333333E-2</c:v>
                </c:pt>
                <c:pt idx="33">
                  <c:v>5.6523666666666667E-2</c:v>
                </c:pt>
                <c:pt idx="34">
                  <c:v>2.0985666666666666E-2</c:v>
                </c:pt>
                <c:pt idx="35">
                  <c:v>2.0542000000000001E-2</c:v>
                </c:pt>
                <c:pt idx="36">
                  <c:v>4.7017666666666666E-2</c:v>
                </c:pt>
                <c:pt idx="37">
                  <c:v>3.2030333333333334E-2</c:v>
                </c:pt>
                <c:pt idx="38">
                  <c:v>2.6918666666666667E-2</c:v>
                </c:pt>
                <c:pt idx="39">
                  <c:v>3.0414E-2</c:v>
                </c:pt>
                <c:pt idx="40">
                  <c:v>2.5690666666666667E-2</c:v>
                </c:pt>
                <c:pt idx="41">
                  <c:v>2.4997666666666668E-2</c:v>
                </c:pt>
                <c:pt idx="42">
                  <c:v>2.0801E-2</c:v>
                </c:pt>
                <c:pt idx="43">
                  <c:v>3.3562333333333333E-2</c:v>
                </c:pt>
                <c:pt idx="44">
                  <c:v>2.6745000000000001E-2</c:v>
                </c:pt>
                <c:pt idx="45">
                  <c:v>2.1165E-2</c:v>
                </c:pt>
                <c:pt idx="46">
                  <c:v>3.4248333333333339E-2</c:v>
                </c:pt>
                <c:pt idx="47">
                  <c:v>2.6736666666666669E-2</c:v>
                </c:pt>
                <c:pt idx="48">
                  <c:v>3.5423000000000003E-2</c:v>
                </c:pt>
                <c:pt idx="49">
                  <c:v>2.1127E-2</c:v>
                </c:pt>
                <c:pt idx="50">
                  <c:v>2.9635333333333333E-2</c:v>
                </c:pt>
                <c:pt idx="51">
                  <c:v>1.7434999999999999E-2</c:v>
                </c:pt>
                <c:pt idx="52">
                  <c:v>2.6848333333333332E-2</c:v>
                </c:pt>
                <c:pt idx="53">
                  <c:v>1.7107000000000001E-2</c:v>
                </c:pt>
                <c:pt idx="54">
                  <c:v>5.4879999999999998E-2</c:v>
                </c:pt>
                <c:pt idx="55">
                  <c:v>1.7034500000000001E-2</c:v>
                </c:pt>
                <c:pt idx="56">
                  <c:v>8.5136666666666659E-3</c:v>
                </c:pt>
                <c:pt idx="57">
                  <c:v>1.9984333333333333E-2</c:v>
                </c:pt>
                <c:pt idx="58">
                  <c:v>1.7634333333333332E-2</c:v>
                </c:pt>
                <c:pt idx="59">
                  <c:v>3.0835333333333333E-2</c:v>
                </c:pt>
                <c:pt idx="60">
                  <c:v>3.7677000000000002E-2</c:v>
                </c:pt>
                <c:pt idx="61">
                  <c:v>3.5337333333333339E-2</c:v>
                </c:pt>
                <c:pt idx="62">
                  <c:v>2.7286999999999999E-2</c:v>
                </c:pt>
                <c:pt idx="63">
                  <c:v>4.3396333333333335E-2</c:v>
                </c:pt>
                <c:pt idx="64">
                  <c:v>3.6870333333333338E-2</c:v>
                </c:pt>
                <c:pt idx="65">
                  <c:v>0.140461</c:v>
                </c:pt>
                <c:pt idx="66">
                  <c:v>7.3496666666666668E-2</c:v>
                </c:pt>
                <c:pt idx="67">
                  <c:v>2.2132888888888889E-2</c:v>
                </c:pt>
                <c:pt idx="68">
                  <c:v>2.2203893726761671E-2</c:v>
                </c:pt>
                <c:pt idx="69">
                  <c:v>2.6518084121811548E-2</c:v>
                </c:pt>
                <c:pt idx="70">
                  <c:v>2.6369114343140727E-2</c:v>
                </c:pt>
                <c:pt idx="71">
                  <c:v>1.1554303545738845E-2</c:v>
                </c:pt>
                <c:pt idx="72">
                  <c:v>2.4729553609175843E-2</c:v>
                </c:pt>
                <c:pt idx="73">
                  <c:v>4.9553518192629396E-2</c:v>
                </c:pt>
                <c:pt idx="74">
                  <c:v>6.8038745912960844E-2</c:v>
                </c:pt>
                <c:pt idx="75">
                  <c:v>0.11741394853908033</c:v>
                </c:pt>
                <c:pt idx="76">
                  <c:v>0.13327588593778017</c:v>
                </c:pt>
                <c:pt idx="77">
                  <c:v>0.14149120864249709</c:v>
                </c:pt>
                <c:pt idx="78">
                  <c:v>0.17914090401051941</c:v>
                </c:pt>
                <c:pt idx="79">
                  <c:v>9.5522271641463957E-2</c:v>
                </c:pt>
                <c:pt idx="80">
                  <c:v>0.14249805429541967</c:v>
                </c:pt>
                <c:pt idx="81">
                  <c:v>0.16943487265024354</c:v>
                </c:pt>
                <c:pt idx="82">
                  <c:v>7.1038942908224822E-2</c:v>
                </c:pt>
                <c:pt idx="83">
                  <c:v>5.1734935785249896E-2</c:v>
                </c:pt>
                <c:pt idx="84">
                  <c:v>1.4856323320995417E-2</c:v>
                </c:pt>
                <c:pt idx="85">
                  <c:v>4.2156249999999998E-3</c:v>
                </c:pt>
                <c:pt idx="86">
                  <c:v>1.023E-2</c:v>
                </c:pt>
                <c:pt idx="87">
                  <c:v>1.0759833333333335E-2</c:v>
                </c:pt>
                <c:pt idx="88">
                  <c:v>2.0209555555555554E-2</c:v>
                </c:pt>
                <c:pt idx="89">
                  <c:v>5.311911111111111E-2</c:v>
                </c:pt>
                <c:pt idx="90">
                  <c:v>5.7752888888888888E-2</c:v>
                </c:pt>
                <c:pt idx="91">
                  <c:v>4.0848000000000002E-2</c:v>
                </c:pt>
                <c:pt idx="92">
                  <c:v>0.20142233333333334</c:v>
                </c:pt>
                <c:pt idx="93">
                  <c:v>0.26783279999999998</c:v>
                </c:pt>
                <c:pt idx="94">
                  <c:v>0.13794600000000001</c:v>
                </c:pt>
                <c:pt idx="95">
                  <c:v>0.10325580000000001</c:v>
                </c:pt>
                <c:pt idx="96">
                  <c:v>0.1248688</c:v>
                </c:pt>
                <c:pt idx="97">
                  <c:v>0.1276736</c:v>
                </c:pt>
                <c:pt idx="98">
                  <c:v>8.7069999999999995E-2</c:v>
                </c:pt>
              </c:numCache>
            </c:numRef>
          </c:yVal>
          <c:smooth val="1"/>
          <c:extLst>
            <c:ext xmlns:c16="http://schemas.microsoft.com/office/drawing/2014/chart" uri="{C3380CC4-5D6E-409C-BE32-E72D297353CC}">
              <c16:uniqueId val="{00000000-A39B-4B02-8F74-BBC266D306B9}"/>
            </c:ext>
          </c:extLst>
        </c:ser>
        <c:dLbls>
          <c:showLegendKey val="0"/>
          <c:showVal val="0"/>
          <c:showCatName val="0"/>
          <c:showSerName val="0"/>
          <c:showPercent val="0"/>
          <c:showBubbleSize val="0"/>
        </c:dLbls>
        <c:axId val="303495664"/>
        <c:axId val="303491744"/>
      </c:scatterChart>
      <c:valAx>
        <c:axId val="303495664"/>
        <c:scaling>
          <c:orientation val="minMax"/>
          <c:max val="42744"/>
          <c:min val="40544"/>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491744"/>
        <c:crosses val="autoZero"/>
        <c:crossBetween val="midCat"/>
        <c:majorUnit val="366"/>
        <c:minorUnit val="183"/>
      </c:valAx>
      <c:valAx>
        <c:axId val="30349174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dirty="0">
                    <a:solidFill>
                      <a:schemeClr val="tx1"/>
                    </a:solidFill>
                  </a:rPr>
                  <a:t>Microeukaryote cell density (x10</a:t>
                </a:r>
                <a:r>
                  <a:rPr lang="en-US" sz="1400" baseline="30000" dirty="0">
                    <a:solidFill>
                      <a:schemeClr val="tx1"/>
                    </a:solidFill>
                  </a:rPr>
                  <a:t>6</a:t>
                </a:r>
                <a:r>
                  <a:rPr lang="en-US" sz="1400" baseline="0" dirty="0">
                    <a:solidFill>
                      <a:schemeClr val="tx1"/>
                    </a:solidFill>
                  </a:rPr>
                  <a:t> cells mL</a:t>
                </a:r>
                <a:r>
                  <a:rPr lang="en-US" sz="1400" baseline="30000" dirty="0">
                    <a:solidFill>
                      <a:schemeClr val="tx1"/>
                    </a:solidFill>
                  </a:rPr>
                  <a:t>-1</a:t>
                </a:r>
                <a:r>
                  <a:rPr lang="en-US" sz="1400" baseline="0" dirty="0">
                    <a:solidFill>
                      <a:schemeClr val="tx1"/>
                    </a:solidFill>
                  </a:rPr>
                  <a:t>)</a:t>
                </a:r>
                <a:endParaRPr lang="en-US" sz="1400" dirty="0">
                  <a:solidFill>
                    <a:schemeClr val="tx1"/>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495664"/>
        <c:crosses val="autoZero"/>
        <c:crossBetween val="midCat"/>
        <c:majorUnit val="0.1"/>
        <c:minorUnit val="5.000000000000001E-2"/>
      </c:valAx>
      <c:spPr>
        <a:noFill/>
        <a:ln>
          <a:noFill/>
        </a:ln>
        <a:effectLst/>
      </c:spPr>
    </c:plotArea>
    <c:plotVisOnly val="1"/>
    <c:dispBlanksAs val="gap"/>
    <c:showDLblsOverMax val="0"/>
  </c:chart>
  <c:spPr>
    <a:solidFill>
      <a:schemeClr val="bg1"/>
    </a:solidFill>
    <a:ln>
      <a:no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SPATT</c:v>
          </c:tx>
          <c:spPr>
            <a:solidFill>
              <a:srgbClr val="FF0000"/>
            </a:solidFill>
            <a:ln w="47625">
              <a:solidFill>
                <a:srgbClr val="FF0000"/>
              </a:solidFill>
            </a:ln>
            <a:effectLst/>
          </c:spPr>
          <c:invertIfNegative val="0"/>
          <c:cat>
            <c:numRef>
              <c:f>'\Users\Dan\Desktop\Fall ''15\Lab\Projects\Jordan Lake\Runs\[All JL toxin results.xlsx]MCY Site E'!$B$5:$B$24</c:f>
              <c:numCache>
                <c:formatCode>General</c:formatCode>
                <c:ptCount val="20"/>
                <c:pt idx="2" formatCode="m/d/yyyy">
                  <c:v>42255.666666666664</c:v>
                </c:pt>
                <c:pt idx="3" formatCode="m/d/yyyy">
                  <c:v>42292.5</c:v>
                </c:pt>
                <c:pt idx="4" formatCode="m/d/yyyy">
                  <c:v>42317</c:v>
                </c:pt>
                <c:pt idx="5" formatCode="m/d/yyyy">
                  <c:v>42332.5</c:v>
                </c:pt>
                <c:pt idx="6" formatCode="m/d/yyyy">
                  <c:v>42370.5</c:v>
                </c:pt>
                <c:pt idx="7" formatCode="m/d/yyyy">
                  <c:v>42406.5</c:v>
                </c:pt>
                <c:pt idx="8" formatCode="m/d/yyyy">
                  <c:v>42424.5</c:v>
                </c:pt>
                <c:pt idx="9" formatCode="m/d/yyyy">
                  <c:v>42449</c:v>
                </c:pt>
                <c:pt idx="10" formatCode="m/d/yyyy">
                  <c:v>42490</c:v>
                </c:pt>
                <c:pt idx="11" formatCode="m/d/yyyy">
                  <c:v>42521</c:v>
                </c:pt>
                <c:pt idx="13" formatCode="m/d/yyyy">
                  <c:v>42546.666666666664</c:v>
                </c:pt>
                <c:pt idx="14" formatCode="m/d/yyyy">
                  <c:v>42574.5</c:v>
                </c:pt>
                <c:pt idx="15" formatCode="m/d/yyyy">
                  <c:v>42585.5</c:v>
                </c:pt>
                <c:pt idx="16" formatCode="m/d/yyyy">
                  <c:v>42612.5</c:v>
                </c:pt>
                <c:pt idx="18" formatCode="m/d/yyyy">
                  <c:v>42663</c:v>
                </c:pt>
                <c:pt idx="19" formatCode="m/d/yyyy">
                  <c:v>42706</c:v>
                </c:pt>
              </c:numCache>
            </c:numRef>
          </c:cat>
          <c:val>
            <c:numRef>
              <c:f>'\Users\Dan\Desktop\Fall ''15\Lab\Projects\Jordan Lake\Runs\[All JL toxin results.xlsx]MCY Site E'!$D$5:$D$24</c:f>
              <c:numCache>
                <c:formatCode>General</c:formatCode>
                <c:ptCount val="20"/>
                <c:pt idx="2" formatCode="0.000">
                  <c:v>9.1556584928322664</c:v>
                </c:pt>
                <c:pt idx="3" formatCode="0.000">
                  <c:v>16.737781506136709</c:v>
                </c:pt>
                <c:pt idx="4" formatCode="0.000">
                  <c:v>0</c:v>
                </c:pt>
                <c:pt idx="5" formatCode="0.000">
                  <c:v>3.6183085831840769</c:v>
                </c:pt>
                <c:pt idx="6" formatCode="0.000">
                  <c:v>1.0436025628811163</c:v>
                </c:pt>
                <c:pt idx="7" formatCode="0.000">
                  <c:v>0.84870999999999996</c:v>
                </c:pt>
                <c:pt idx="8" formatCode="0.000">
                  <c:v>0</c:v>
                </c:pt>
                <c:pt idx="9" formatCode="0.000">
                  <c:v>1.1661966403658826</c:v>
                </c:pt>
                <c:pt idx="10" formatCode="0.000">
                  <c:v>3.8750173258221343</c:v>
                </c:pt>
                <c:pt idx="11" formatCode="0.000">
                  <c:v>23.385106896488729</c:v>
                </c:pt>
                <c:pt idx="13" formatCode="0.000">
                  <c:v>17.970206535266595</c:v>
                </c:pt>
                <c:pt idx="14" formatCode="0.000">
                  <c:v>22.040981778583692</c:v>
                </c:pt>
                <c:pt idx="15" formatCode="0.000">
                  <c:v>74.925913223504921</c:v>
                </c:pt>
                <c:pt idx="16" formatCode="0.000">
                  <c:v>11.927752579924144</c:v>
                </c:pt>
                <c:pt idx="18" formatCode="0.000">
                  <c:v>63.565589305221089</c:v>
                </c:pt>
                <c:pt idx="19" formatCode="0.000">
                  <c:v>79.599036362008633</c:v>
                </c:pt>
              </c:numCache>
            </c:numRef>
          </c:val>
          <c:extLst>
            <c:ext xmlns:c16="http://schemas.microsoft.com/office/drawing/2014/chart" uri="{C3380CC4-5D6E-409C-BE32-E72D297353CC}">
              <c16:uniqueId val="{00000000-E0FD-4EC6-9CD8-9BA3C62C26E4}"/>
            </c:ext>
          </c:extLst>
        </c:ser>
        <c:dLbls>
          <c:showLegendKey val="0"/>
          <c:showVal val="0"/>
          <c:showCatName val="0"/>
          <c:showSerName val="0"/>
          <c:showPercent val="0"/>
          <c:showBubbleSize val="0"/>
        </c:dLbls>
        <c:gapWidth val="33"/>
        <c:axId val="303264424"/>
        <c:axId val="303264816"/>
      </c:barChart>
      <c:scatterChart>
        <c:scatterStyle val="lineMarker"/>
        <c:varyColors val="0"/>
        <c:ser>
          <c:idx val="1"/>
          <c:order val="1"/>
          <c:tx>
            <c:v>Dissolved</c:v>
          </c:tx>
          <c:spPr>
            <a:ln w="25400" cap="rnd">
              <a:noFill/>
              <a:round/>
            </a:ln>
            <a:effectLst/>
          </c:spPr>
          <c:marker>
            <c:symbol val="circle"/>
            <c:size val="9"/>
            <c:spPr>
              <a:solidFill>
                <a:schemeClr val="tx1"/>
              </a:solidFill>
              <a:ln w="9525">
                <a:solidFill>
                  <a:schemeClr val="tx1"/>
                </a:solidFill>
              </a:ln>
              <a:effectLst/>
            </c:spPr>
          </c:marker>
          <c:dPt>
            <c:idx val="0"/>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1-E0FD-4EC6-9CD8-9BA3C62C26E4}"/>
              </c:ext>
            </c:extLst>
          </c:dPt>
          <c:dPt>
            <c:idx val="1"/>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2-E0FD-4EC6-9CD8-9BA3C62C26E4}"/>
              </c:ext>
            </c:extLst>
          </c:dPt>
          <c:dPt>
            <c:idx val="2"/>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3-E0FD-4EC6-9CD8-9BA3C62C26E4}"/>
              </c:ext>
            </c:extLst>
          </c:dPt>
          <c:dPt>
            <c:idx val="3"/>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4-E0FD-4EC6-9CD8-9BA3C62C26E4}"/>
              </c:ext>
            </c:extLst>
          </c:dPt>
          <c:dPt>
            <c:idx val="4"/>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5-E0FD-4EC6-9CD8-9BA3C62C26E4}"/>
              </c:ext>
            </c:extLst>
          </c:dPt>
          <c:dPt>
            <c:idx val="5"/>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6-E0FD-4EC6-9CD8-9BA3C62C26E4}"/>
              </c:ext>
            </c:extLst>
          </c:dPt>
          <c:dPt>
            <c:idx val="6"/>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7-E0FD-4EC6-9CD8-9BA3C62C26E4}"/>
              </c:ext>
            </c:extLst>
          </c:dPt>
          <c:dPt>
            <c:idx val="7"/>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8-E0FD-4EC6-9CD8-9BA3C62C26E4}"/>
              </c:ext>
            </c:extLst>
          </c:dPt>
          <c:dPt>
            <c:idx val="8"/>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9-E0FD-4EC6-9CD8-9BA3C62C26E4}"/>
              </c:ext>
            </c:extLst>
          </c:dPt>
          <c:dPt>
            <c:idx val="9"/>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A-E0FD-4EC6-9CD8-9BA3C62C26E4}"/>
              </c:ext>
            </c:extLst>
          </c:dPt>
          <c:dPt>
            <c:idx val="10"/>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B-E0FD-4EC6-9CD8-9BA3C62C26E4}"/>
              </c:ext>
            </c:extLst>
          </c:dPt>
          <c:dPt>
            <c:idx val="11"/>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C-E0FD-4EC6-9CD8-9BA3C62C26E4}"/>
              </c:ext>
            </c:extLst>
          </c:dPt>
          <c:dPt>
            <c:idx val="12"/>
            <c:marker>
              <c:symbol val="circle"/>
              <c:size val="9"/>
              <c:spPr>
                <a:solidFill>
                  <a:srgbClr val="FF0000"/>
                </a:solidFill>
                <a:ln w="9525">
                  <a:solidFill>
                    <a:schemeClr val="tx1"/>
                  </a:solidFill>
                </a:ln>
                <a:effectLst/>
              </c:spPr>
            </c:marker>
            <c:bubble3D val="0"/>
            <c:extLst>
              <c:ext xmlns:c16="http://schemas.microsoft.com/office/drawing/2014/chart" uri="{C3380CC4-5D6E-409C-BE32-E72D297353CC}">
                <c16:uniqueId val="{0000000D-E0FD-4EC6-9CD8-9BA3C62C26E4}"/>
              </c:ext>
            </c:extLst>
          </c:dPt>
          <c:dPt>
            <c:idx val="13"/>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E-E0FD-4EC6-9CD8-9BA3C62C26E4}"/>
              </c:ext>
            </c:extLst>
          </c:dPt>
          <c:dPt>
            <c:idx val="14"/>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0F-E0FD-4EC6-9CD8-9BA3C62C26E4}"/>
              </c:ext>
            </c:extLst>
          </c:dPt>
          <c:dPt>
            <c:idx val="15"/>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10-E0FD-4EC6-9CD8-9BA3C62C26E4}"/>
              </c:ext>
            </c:extLst>
          </c:dPt>
          <c:dPt>
            <c:idx val="16"/>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11-E0FD-4EC6-9CD8-9BA3C62C26E4}"/>
              </c:ext>
            </c:extLst>
          </c:dPt>
          <c:dPt>
            <c:idx val="17"/>
            <c:marker>
              <c:symbol val="circle"/>
              <c:size val="9"/>
              <c:spPr>
                <a:solidFill>
                  <a:srgbClr val="FF0000"/>
                </a:solidFill>
                <a:ln w="9525">
                  <a:solidFill>
                    <a:schemeClr val="tx1"/>
                  </a:solidFill>
                </a:ln>
                <a:effectLst/>
              </c:spPr>
            </c:marker>
            <c:bubble3D val="0"/>
            <c:extLst>
              <c:ext xmlns:c16="http://schemas.microsoft.com/office/drawing/2014/chart" uri="{C3380CC4-5D6E-409C-BE32-E72D297353CC}">
                <c16:uniqueId val="{00000012-E0FD-4EC6-9CD8-9BA3C62C26E4}"/>
              </c:ext>
            </c:extLst>
          </c:dPt>
          <c:dPt>
            <c:idx val="18"/>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13-E0FD-4EC6-9CD8-9BA3C62C26E4}"/>
              </c:ext>
            </c:extLst>
          </c:dPt>
          <c:dPt>
            <c:idx val="19"/>
            <c:marker>
              <c:symbol val="circle"/>
              <c:size val="9"/>
              <c:spPr>
                <a:solidFill>
                  <a:schemeClr val="bg1"/>
                </a:solidFill>
                <a:ln w="9525">
                  <a:solidFill>
                    <a:schemeClr val="tx1"/>
                  </a:solidFill>
                </a:ln>
                <a:effectLst/>
              </c:spPr>
            </c:marker>
            <c:bubble3D val="0"/>
            <c:extLst>
              <c:ext xmlns:c16="http://schemas.microsoft.com/office/drawing/2014/chart" uri="{C3380CC4-5D6E-409C-BE32-E72D297353CC}">
                <c16:uniqueId val="{00000014-E0FD-4EC6-9CD8-9BA3C62C26E4}"/>
              </c:ext>
            </c:extLst>
          </c:dPt>
          <c:xVal>
            <c:numRef>
              <c:f>'\Users\Dan\Desktop\Fall ''15\Lab\Projects\Jordan Lake\Runs\[All JL toxin results.xlsx]MCY Site E'!$A$5:$A$24</c:f>
              <c:numCache>
                <c:formatCode>m/d/yyyy</c:formatCode>
                <c:ptCount val="20"/>
                <c:pt idx="0">
                  <c:v>42240</c:v>
                </c:pt>
                <c:pt idx="1">
                  <c:v>42256</c:v>
                </c:pt>
                <c:pt idx="2">
                  <c:v>42271</c:v>
                </c:pt>
                <c:pt idx="3">
                  <c:v>42314</c:v>
                </c:pt>
                <c:pt idx="4">
                  <c:v>42320</c:v>
                </c:pt>
                <c:pt idx="5">
                  <c:v>42345</c:v>
                </c:pt>
                <c:pt idx="6">
                  <c:v>42396</c:v>
                </c:pt>
                <c:pt idx="7">
                  <c:v>42417</c:v>
                </c:pt>
                <c:pt idx="8">
                  <c:v>42432</c:v>
                </c:pt>
                <c:pt idx="9">
                  <c:v>42466</c:v>
                </c:pt>
                <c:pt idx="10">
                  <c:v>42514</c:v>
                </c:pt>
                <c:pt idx="11">
                  <c:v>42528</c:v>
                </c:pt>
                <c:pt idx="12">
                  <c:v>42542</c:v>
                </c:pt>
                <c:pt idx="13">
                  <c:v>42570</c:v>
                </c:pt>
                <c:pt idx="14">
                  <c:v>42579</c:v>
                </c:pt>
                <c:pt idx="15">
                  <c:v>42592</c:v>
                </c:pt>
                <c:pt idx="16">
                  <c:v>42633</c:v>
                </c:pt>
                <c:pt idx="17">
                  <c:v>42661</c:v>
                </c:pt>
                <c:pt idx="18">
                  <c:v>42695</c:v>
                </c:pt>
                <c:pt idx="19">
                  <c:v>42717</c:v>
                </c:pt>
              </c:numCache>
            </c:numRef>
          </c:xVal>
          <c:yVal>
            <c:numRef>
              <c:f>'\Users\Dan\Desktop\Fall ''15\Lab\Projects\Jordan Lake\Runs\[All JL toxin results.xlsx]MCY Site E'!$C$5:$C$24</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0.188</c:v>
                </c:pt>
                <c:pt idx="13">
                  <c:v>0</c:v>
                </c:pt>
                <c:pt idx="14">
                  <c:v>0</c:v>
                </c:pt>
                <c:pt idx="15">
                  <c:v>0</c:v>
                </c:pt>
                <c:pt idx="16">
                  <c:v>0</c:v>
                </c:pt>
                <c:pt idx="17">
                  <c:v>0.624</c:v>
                </c:pt>
                <c:pt idx="18">
                  <c:v>0</c:v>
                </c:pt>
                <c:pt idx="19">
                  <c:v>0</c:v>
                </c:pt>
              </c:numCache>
            </c:numRef>
          </c:yVal>
          <c:smooth val="0"/>
          <c:extLst>
            <c:ext xmlns:c16="http://schemas.microsoft.com/office/drawing/2014/chart" uri="{C3380CC4-5D6E-409C-BE32-E72D297353CC}">
              <c16:uniqueId val="{00000015-E0FD-4EC6-9CD8-9BA3C62C26E4}"/>
            </c:ext>
          </c:extLst>
        </c:ser>
        <c:dLbls>
          <c:showLegendKey val="0"/>
          <c:showVal val="0"/>
          <c:showCatName val="0"/>
          <c:showSerName val="0"/>
          <c:showPercent val="0"/>
          <c:showBubbleSize val="0"/>
        </c:dLbls>
        <c:axId val="303265992"/>
        <c:axId val="303265208"/>
      </c:scatterChart>
      <c:dateAx>
        <c:axId val="303264424"/>
        <c:scaling>
          <c:orientation val="minMax"/>
          <c:min val="42228"/>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64816"/>
        <c:crosses val="autoZero"/>
        <c:auto val="0"/>
        <c:lblOffset val="100"/>
        <c:baseTimeUnit val="days"/>
        <c:majorUnit val="4"/>
        <c:majorTimeUnit val="months"/>
        <c:minorUnit val="2"/>
        <c:minorTimeUnit val="months"/>
      </c:dateAx>
      <c:valAx>
        <c:axId val="303264816"/>
        <c:scaling>
          <c:orientation val="minMax"/>
          <c:max val="80"/>
        </c:scaling>
        <c:delete val="0"/>
        <c:axPos val="l"/>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64424"/>
        <c:crosses val="autoZero"/>
        <c:crossBetween val="between"/>
        <c:majorUnit val="20"/>
        <c:minorUnit val="10"/>
      </c:valAx>
      <c:valAx>
        <c:axId val="303265208"/>
        <c:scaling>
          <c:orientation val="minMax"/>
          <c:max val="0.8"/>
          <c:min val="0"/>
        </c:scaling>
        <c:delete val="0"/>
        <c:axPos val="r"/>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65992"/>
        <c:crosses val="max"/>
        <c:crossBetween val="midCat"/>
        <c:minorUnit val="0.1"/>
      </c:valAx>
      <c:valAx>
        <c:axId val="303265992"/>
        <c:scaling>
          <c:orientation val="minMax"/>
        </c:scaling>
        <c:delete val="1"/>
        <c:axPos val="b"/>
        <c:numFmt formatCode="m/d/yyyy" sourceLinked="1"/>
        <c:majorTickMark val="out"/>
        <c:minorTickMark val="none"/>
        <c:tickLblPos val="nextTo"/>
        <c:crossAx val="303265208"/>
        <c:crosses val="autoZero"/>
        <c:crossBetween val="midCat"/>
      </c:valAx>
      <c:spPr>
        <a:noFill/>
        <a:ln>
          <a:noFill/>
        </a:ln>
        <a:effectLst/>
      </c:spPr>
    </c:plotArea>
    <c:plotVisOnly val="1"/>
    <c:dispBlanksAs val="gap"/>
    <c:showDLblsOverMax val="0"/>
  </c:chart>
  <c:spPr>
    <a:solidFill>
      <a:sysClr val="window" lastClr="FFFFFF"/>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SPATT</c:v>
          </c:tx>
          <c:spPr>
            <a:solidFill>
              <a:schemeClr val="accent4"/>
            </a:solidFill>
            <a:ln w="47625">
              <a:solidFill>
                <a:schemeClr val="accent4"/>
              </a:solidFill>
            </a:ln>
            <a:effectLst/>
          </c:spPr>
          <c:invertIfNegative val="0"/>
          <c:cat>
            <c:numRef>
              <c:f>'\Users\Dan\Desktop\Fall ''15\Lab\Projects\Jordan Lake\Runs\[All JL toxin results.xlsx]ANA Site E'!$B$5:$B$24</c:f>
              <c:numCache>
                <c:formatCode>General</c:formatCode>
                <c:ptCount val="20"/>
                <c:pt idx="2" formatCode="m/d/yyyy">
                  <c:v>42255.666666666664</c:v>
                </c:pt>
                <c:pt idx="3" formatCode="m/d/yyyy">
                  <c:v>42292.5</c:v>
                </c:pt>
                <c:pt idx="4" formatCode="m/d/yyyy">
                  <c:v>42317</c:v>
                </c:pt>
                <c:pt idx="5" formatCode="m/d/yyyy">
                  <c:v>42332.5</c:v>
                </c:pt>
                <c:pt idx="6" formatCode="m/d/yyyy">
                  <c:v>42370.5</c:v>
                </c:pt>
                <c:pt idx="7" formatCode="m/d/yyyy">
                  <c:v>42406.5</c:v>
                </c:pt>
                <c:pt idx="8" formatCode="m/d/yyyy">
                  <c:v>42424.5</c:v>
                </c:pt>
                <c:pt idx="9" formatCode="m/d/yyyy">
                  <c:v>42449</c:v>
                </c:pt>
                <c:pt idx="10" formatCode="m/d/yyyy">
                  <c:v>42490</c:v>
                </c:pt>
                <c:pt idx="11" formatCode="m/d/yyyy">
                  <c:v>42521</c:v>
                </c:pt>
                <c:pt idx="13" formatCode="m/d/yyyy">
                  <c:v>42546.666666666664</c:v>
                </c:pt>
                <c:pt idx="14" formatCode="m/d/yyyy">
                  <c:v>42574.5</c:v>
                </c:pt>
                <c:pt idx="15" formatCode="m/d/yyyy">
                  <c:v>42585.5</c:v>
                </c:pt>
                <c:pt idx="16" formatCode="m/d/yyyy">
                  <c:v>42612.5</c:v>
                </c:pt>
                <c:pt idx="18" formatCode="m/d/yyyy">
                  <c:v>42663</c:v>
                </c:pt>
                <c:pt idx="19" formatCode="m/d/yyyy">
                  <c:v>42706</c:v>
                </c:pt>
              </c:numCache>
            </c:numRef>
          </c:cat>
          <c:val>
            <c:numRef>
              <c:f>'\Users\Dan\Desktop\Fall ''15\Lab\Projects\Jordan Lake\Runs\[All JL toxin results.xlsx]ANA Site E'!$D$5:$D$24</c:f>
              <c:numCache>
                <c:formatCode>General</c:formatCode>
                <c:ptCount val="20"/>
                <c:pt idx="2" formatCode="0.000">
                  <c:v>0.47505999999999998</c:v>
                </c:pt>
                <c:pt idx="3" formatCode="0.000">
                  <c:v>1.96739</c:v>
                </c:pt>
                <c:pt idx="5" formatCode="0.000">
                  <c:v>1.2317899999999999</c:v>
                </c:pt>
                <c:pt idx="6" formatCode="0.000">
                  <c:v>1.7232301326404496</c:v>
                </c:pt>
                <c:pt idx="7" formatCode="0.000">
                  <c:v>6.8596199999999996</c:v>
                </c:pt>
                <c:pt idx="8" formatCode="0.000">
                  <c:v>4.8256440842192214</c:v>
                </c:pt>
                <c:pt idx="9" formatCode="0.000">
                  <c:v>4.4688100000000004</c:v>
                </c:pt>
                <c:pt idx="10" formatCode="0.000">
                  <c:v>1.1940599999999999</c:v>
                </c:pt>
                <c:pt idx="11" formatCode="0.000">
                  <c:v>7.6688900000000002</c:v>
                </c:pt>
                <c:pt idx="13" formatCode="0.000">
                  <c:v>2.7388060989810468</c:v>
                </c:pt>
                <c:pt idx="14" formatCode="0.000">
                  <c:v>10.537839999999999</c:v>
                </c:pt>
                <c:pt idx="15" formatCode="0.000">
                  <c:v>11.6675</c:v>
                </c:pt>
                <c:pt idx="16" formatCode="0.000">
                  <c:v>2.1393315987446906</c:v>
                </c:pt>
                <c:pt idx="18" formatCode="0.000">
                  <c:v>1.4373763238720507</c:v>
                </c:pt>
                <c:pt idx="19" formatCode="0.000">
                  <c:v>4.3307726376787006</c:v>
                </c:pt>
              </c:numCache>
            </c:numRef>
          </c:val>
          <c:extLst>
            <c:ext xmlns:c16="http://schemas.microsoft.com/office/drawing/2014/chart" uri="{C3380CC4-5D6E-409C-BE32-E72D297353CC}">
              <c16:uniqueId val="{00000000-9AD9-43B2-ABC6-C4638EFD00D5}"/>
            </c:ext>
          </c:extLst>
        </c:ser>
        <c:dLbls>
          <c:showLegendKey val="0"/>
          <c:showVal val="0"/>
          <c:showCatName val="0"/>
          <c:showSerName val="0"/>
          <c:showPercent val="0"/>
          <c:showBubbleSize val="0"/>
        </c:dLbls>
        <c:gapWidth val="219"/>
        <c:axId val="303214048"/>
        <c:axId val="303211304"/>
      </c:barChart>
      <c:scatterChart>
        <c:scatterStyle val="lineMarker"/>
        <c:varyColors val="0"/>
        <c:ser>
          <c:idx val="1"/>
          <c:order val="1"/>
          <c:tx>
            <c:v>Dissolved</c:v>
          </c:tx>
          <c:spPr>
            <a:ln w="25400" cap="rnd">
              <a:noFill/>
              <a:round/>
            </a:ln>
            <a:effectLst/>
          </c:spPr>
          <c:marker>
            <c:symbol val="square"/>
            <c:size val="9"/>
            <c:spPr>
              <a:solidFill>
                <a:schemeClr val="accent4"/>
              </a:solidFill>
              <a:ln w="9525">
                <a:solidFill>
                  <a:schemeClr val="tx1"/>
                </a:solidFill>
              </a:ln>
              <a:effectLst/>
            </c:spPr>
          </c:marker>
          <c:dPt>
            <c:idx val="1"/>
            <c:marker>
              <c:symbol val="square"/>
              <c:size val="9"/>
              <c:spPr>
                <a:solidFill>
                  <a:schemeClr val="bg1"/>
                </a:solidFill>
                <a:ln w="9525">
                  <a:solidFill>
                    <a:schemeClr val="tx1"/>
                  </a:solidFill>
                </a:ln>
                <a:effectLst/>
              </c:spPr>
            </c:marker>
            <c:bubble3D val="0"/>
            <c:extLst>
              <c:ext xmlns:c16="http://schemas.microsoft.com/office/drawing/2014/chart" uri="{C3380CC4-5D6E-409C-BE32-E72D297353CC}">
                <c16:uniqueId val="{00000001-9AD9-43B2-ABC6-C4638EFD00D5}"/>
              </c:ext>
            </c:extLst>
          </c:dPt>
          <c:dPt>
            <c:idx val="6"/>
            <c:marker>
              <c:symbol val="square"/>
              <c:size val="9"/>
              <c:spPr>
                <a:solidFill>
                  <a:schemeClr val="bg1"/>
                </a:solidFill>
                <a:ln w="9525">
                  <a:solidFill>
                    <a:schemeClr val="tx1"/>
                  </a:solidFill>
                </a:ln>
                <a:effectLst/>
              </c:spPr>
            </c:marker>
            <c:bubble3D val="0"/>
            <c:extLst>
              <c:ext xmlns:c16="http://schemas.microsoft.com/office/drawing/2014/chart" uri="{C3380CC4-5D6E-409C-BE32-E72D297353CC}">
                <c16:uniqueId val="{00000002-9AD9-43B2-ABC6-C4638EFD00D5}"/>
              </c:ext>
            </c:extLst>
          </c:dPt>
          <c:dPt>
            <c:idx val="10"/>
            <c:marker>
              <c:symbol val="square"/>
              <c:size val="9"/>
              <c:spPr>
                <a:solidFill>
                  <a:schemeClr val="bg1"/>
                </a:solidFill>
                <a:ln w="9525">
                  <a:solidFill>
                    <a:schemeClr val="tx1"/>
                  </a:solidFill>
                </a:ln>
                <a:effectLst/>
              </c:spPr>
            </c:marker>
            <c:bubble3D val="0"/>
            <c:extLst>
              <c:ext xmlns:c16="http://schemas.microsoft.com/office/drawing/2014/chart" uri="{C3380CC4-5D6E-409C-BE32-E72D297353CC}">
                <c16:uniqueId val="{00000003-9AD9-43B2-ABC6-C4638EFD00D5}"/>
              </c:ext>
            </c:extLst>
          </c:dPt>
          <c:dPt>
            <c:idx val="18"/>
            <c:marker>
              <c:symbol val="square"/>
              <c:size val="9"/>
              <c:spPr>
                <a:solidFill>
                  <a:schemeClr val="bg1"/>
                </a:solidFill>
                <a:ln w="9525">
                  <a:solidFill>
                    <a:schemeClr val="tx1"/>
                  </a:solidFill>
                </a:ln>
                <a:effectLst/>
              </c:spPr>
            </c:marker>
            <c:bubble3D val="0"/>
            <c:extLst>
              <c:ext xmlns:c16="http://schemas.microsoft.com/office/drawing/2014/chart" uri="{C3380CC4-5D6E-409C-BE32-E72D297353CC}">
                <c16:uniqueId val="{00000004-9AD9-43B2-ABC6-C4638EFD00D5}"/>
              </c:ext>
            </c:extLst>
          </c:dPt>
          <c:dPt>
            <c:idx val="19"/>
            <c:marker>
              <c:symbol val="square"/>
              <c:size val="9"/>
              <c:spPr>
                <a:solidFill>
                  <a:schemeClr val="bg1"/>
                </a:solidFill>
                <a:ln w="9525">
                  <a:solidFill>
                    <a:schemeClr val="tx1"/>
                  </a:solidFill>
                </a:ln>
                <a:effectLst/>
              </c:spPr>
            </c:marker>
            <c:bubble3D val="0"/>
            <c:extLst>
              <c:ext xmlns:c16="http://schemas.microsoft.com/office/drawing/2014/chart" uri="{C3380CC4-5D6E-409C-BE32-E72D297353CC}">
                <c16:uniqueId val="{00000005-9AD9-43B2-ABC6-C4638EFD00D5}"/>
              </c:ext>
            </c:extLst>
          </c:dPt>
          <c:xVal>
            <c:numRef>
              <c:f>'\Users\Dan\Desktop\Fall ''15\Lab\Projects\Jordan Lake\Runs\[All JL toxin results.xlsx]ANA Site E'!$A$5:$A$24</c:f>
              <c:numCache>
                <c:formatCode>m/d/yyyy</c:formatCode>
                <c:ptCount val="20"/>
                <c:pt idx="0">
                  <c:v>42240</c:v>
                </c:pt>
                <c:pt idx="1">
                  <c:v>42256</c:v>
                </c:pt>
                <c:pt idx="2">
                  <c:v>42271</c:v>
                </c:pt>
                <c:pt idx="3">
                  <c:v>42314</c:v>
                </c:pt>
                <c:pt idx="4">
                  <c:v>42320</c:v>
                </c:pt>
                <c:pt idx="5">
                  <c:v>42345</c:v>
                </c:pt>
                <c:pt idx="6">
                  <c:v>42396</c:v>
                </c:pt>
                <c:pt idx="7">
                  <c:v>42417</c:v>
                </c:pt>
                <c:pt idx="8">
                  <c:v>42432</c:v>
                </c:pt>
                <c:pt idx="9">
                  <c:v>42466</c:v>
                </c:pt>
                <c:pt idx="10">
                  <c:v>42514</c:v>
                </c:pt>
                <c:pt idx="11">
                  <c:v>42528</c:v>
                </c:pt>
                <c:pt idx="12">
                  <c:v>42542</c:v>
                </c:pt>
                <c:pt idx="13">
                  <c:v>42570</c:v>
                </c:pt>
                <c:pt idx="14">
                  <c:v>42579</c:v>
                </c:pt>
                <c:pt idx="15">
                  <c:v>42592</c:v>
                </c:pt>
                <c:pt idx="16">
                  <c:v>42633</c:v>
                </c:pt>
                <c:pt idx="17">
                  <c:v>42661</c:v>
                </c:pt>
                <c:pt idx="18">
                  <c:v>42695</c:v>
                </c:pt>
                <c:pt idx="19">
                  <c:v>42717</c:v>
                </c:pt>
              </c:numCache>
            </c:numRef>
          </c:xVal>
          <c:yVal>
            <c:numRef>
              <c:f>'\Users\Dan\Desktop\Fall ''15\Lab\Projects\Jordan Lake\Runs\[All JL toxin results.xlsx]ANA Site E'!$C$5:$C$24</c:f>
              <c:numCache>
                <c:formatCode>General</c:formatCode>
                <c:ptCount val="20"/>
                <c:pt idx="0">
                  <c:v>0.23300000000000001</c:v>
                </c:pt>
                <c:pt idx="1">
                  <c:v>0</c:v>
                </c:pt>
                <c:pt idx="2">
                  <c:v>0.129</c:v>
                </c:pt>
                <c:pt idx="3">
                  <c:v>0.161</c:v>
                </c:pt>
                <c:pt idx="4">
                  <c:v>0.14299999999999999</c:v>
                </c:pt>
                <c:pt idx="5">
                  <c:v>0.161</c:v>
                </c:pt>
                <c:pt idx="6">
                  <c:v>0</c:v>
                </c:pt>
                <c:pt idx="7">
                  <c:v>0.125</c:v>
                </c:pt>
                <c:pt idx="8">
                  <c:v>0.11899999999999999</c:v>
                </c:pt>
                <c:pt idx="9">
                  <c:v>0.16500000000000001</c:v>
                </c:pt>
                <c:pt idx="10">
                  <c:v>0</c:v>
                </c:pt>
                <c:pt idx="11">
                  <c:v>0.128</c:v>
                </c:pt>
                <c:pt idx="12">
                  <c:v>0.188</c:v>
                </c:pt>
                <c:pt idx="13">
                  <c:v>0.2</c:v>
                </c:pt>
                <c:pt idx="14">
                  <c:v>0.12</c:v>
                </c:pt>
                <c:pt idx="15">
                  <c:v>0.122</c:v>
                </c:pt>
                <c:pt idx="16">
                  <c:v>0.23699999999999999</c:v>
                </c:pt>
                <c:pt idx="17">
                  <c:v>0.122</c:v>
                </c:pt>
                <c:pt idx="18">
                  <c:v>0</c:v>
                </c:pt>
                <c:pt idx="19">
                  <c:v>0</c:v>
                </c:pt>
              </c:numCache>
            </c:numRef>
          </c:yVal>
          <c:smooth val="0"/>
          <c:extLst>
            <c:ext xmlns:c16="http://schemas.microsoft.com/office/drawing/2014/chart" uri="{C3380CC4-5D6E-409C-BE32-E72D297353CC}">
              <c16:uniqueId val="{00000006-9AD9-43B2-ABC6-C4638EFD00D5}"/>
            </c:ext>
          </c:extLst>
        </c:ser>
        <c:dLbls>
          <c:showLegendKey val="0"/>
          <c:showVal val="0"/>
          <c:showCatName val="0"/>
          <c:showSerName val="0"/>
          <c:showPercent val="0"/>
          <c:showBubbleSize val="0"/>
        </c:dLbls>
        <c:axId val="303208560"/>
        <c:axId val="303210912"/>
      </c:scatterChart>
      <c:dateAx>
        <c:axId val="303214048"/>
        <c:scaling>
          <c:orientation val="minMax"/>
          <c:max val="42717"/>
          <c:min val="42228"/>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11304"/>
        <c:crosses val="autoZero"/>
        <c:auto val="0"/>
        <c:lblOffset val="100"/>
        <c:baseTimeUnit val="days"/>
        <c:majorUnit val="4"/>
        <c:majorTimeUnit val="months"/>
        <c:minorUnit val="2"/>
        <c:minorTimeUnit val="months"/>
      </c:dateAx>
      <c:valAx>
        <c:axId val="303211304"/>
        <c:scaling>
          <c:orientation val="minMax"/>
          <c:max val="12"/>
          <c:min val="0"/>
        </c:scaling>
        <c:delete val="0"/>
        <c:axPos val="l"/>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14048"/>
        <c:crossesAt val="0"/>
        <c:crossBetween val="between"/>
        <c:majorUnit val="4"/>
        <c:minorUnit val="2"/>
      </c:valAx>
      <c:valAx>
        <c:axId val="303210912"/>
        <c:scaling>
          <c:orientation val="minMax"/>
        </c:scaling>
        <c:delete val="0"/>
        <c:axPos val="r"/>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08560"/>
        <c:crosses val="max"/>
        <c:crossBetween val="midCat"/>
        <c:majorUnit val="5.000000000000001E-2"/>
        <c:minorUnit val="2.5000000000000005E-2"/>
      </c:valAx>
      <c:valAx>
        <c:axId val="303208560"/>
        <c:scaling>
          <c:orientation val="minMax"/>
        </c:scaling>
        <c:delete val="1"/>
        <c:axPos val="b"/>
        <c:numFmt formatCode="m/d/yyyy" sourceLinked="1"/>
        <c:majorTickMark val="out"/>
        <c:minorTickMark val="none"/>
        <c:tickLblPos val="nextTo"/>
        <c:crossAx val="30321091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SPATT</c:v>
          </c:tx>
          <c:spPr>
            <a:solidFill>
              <a:schemeClr val="accent1"/>
            </a:solidFill>
            <a:ln w="47625">
              <a:solidFill>
                <a:schemeClr val="accent1"/>
              </a:solidFill>
            </a:ln>
            <a:effectLst/>
          </c:spPr>
          <c:invertIfNegative val="0"/>
          <c:cat>
            <c:numRef>
              <c:f>'\Users\Dan\Desktop\Fall ''15\Lab\Projects\Jordan Lake\Runs\[All JL toxin results.xlsx]Results'!$G$11:$G$28</c:f>
              <c:numCache>
                <c:formatCode>m/d/yyyy</c:formatCode>
                <c:ptCount val="18"/>
                <c:pt idx="0">
                  <c:v>42255.666666666664</c:v>
                </c:pt>
                <c:pt idx="1">
                  <c:v>42292.5</c:v>
                </c:pt>
                <c:pt idx="2">
                  <c:v>42317</c:v>
                </c:pt>
                <c:pt idx="3">
                  <c:v>42332.5</c:v>
                </c:pt>
                <c:pt idx="4">
                  <c:v>42370.5</c:v>
                </c:pt>
                <c:pt idx="5">
                  <c:v>42406.5</c:v>
                </c:pt>
                <c:pt idx="6">
                  <c:v>42424.5</c:v>
                </c:pt>
                <c:pt idx="7">
                  <c:v>42449</c:v>
                </c:pt>
                <c:pt idx="8">
                  <c:v>42490</c:v>
                </c:pt>
                <c:pt idx="9">
                  <c:v>42521</c:v>
                </c:pt>
                <c:pt idx="10">
                  <c:v>42535</c:v>
                </c:pt>
                <c:pt idx="11">
                  <c:v>42546.666666666664</c:v>
                </c:pt>
                <c:pt idx="12">
                  <c:v>42574.5</c:v>
                </c:pt>
                <c:pt idx="13">
                  <c:v>42585.5</c:v>
                </c:pt>
                <c:pt idx="14">
                  <c:v>42612.5</c:v>
                </c:pt>
                <c:pt idx="15">
                  <c:v>42647</c:v>
                </c:pt>
                <c:pt idx="16">
                  <c:v>42663</c:v>
                </c:pt>
                <c:pt idx="17">
                  <c:v>42706</c:v>
                </c:pt>
              </c:numCache>
            </c:numRef>
          </c:cat>
          <c:val>
            <c:numRef>
              <c:f>'\Users\Dan\Desktop\Fall ''15\Lab\Projects\Jordan Lake\Runs\[All JL toxin results.xlsx]Results'!$J$11:$J$28</c:f>
              <c:numCache>
                <c:formatCode>General</c:formatCode>
                <c:ptCount val="18"/>
                <c:pt idx="0">
                  <c:v>0</c:v>
                </c:pt>
                <c:pt idx="1">
                  <c:v>0</c:v>
                </c:pt>
                <c:pt idx="2">
                  <c:v>0</c:v>
                </c:pt>
                <c:pt idx="3">
                  <c:v>0</c:v>
                </c:pt>
                <c:pt idx="4">
                  <c:v>0</c:v>
                </c:pt>
                <c:pt idx="5">
                  <c:v>0</c:v>
                </c:pt>
                <c:pt idx="6">
                  <c:v>0</c:v>
                </c:pt>
                <c:pt idx="7">
                  <c:v>0</c:v>
                </c:pt>
                <c:pt idx="8">
                  <c:v>0</c:v>
                </c:pt>
                <c:pt idx="9">
                  <c:v>0</c:v>
                </c:pt>
                <c:pt idx="11">
                  <c:v>0</c:v>
                </c:pt>
                <c:pt idx="12">
                  <c:v>0</c:v>
                </c:pt>
                <c:pt idx="13">
                  <c:v>0</c:v>
                </c:pt>
                <c:pt idx="14">
                  <c:v>0</c:v>
                </c:pt>
                <c:pt idx="16" formatCode="0.00">
                  <c:v>0.06</c:v>
                </c:pt>
                <c:pt idx="17">
                  <c:v>0</c:v>
                </c:pt>
              </c:numCache>
            </c:numRef>
          </c:val>
          <c:extLst>
            <c:ext xmlns:c16="http://schemas.microsoft.com/office/drawing/2014/chart" uri="{C3380CC4-5D6E-409C-BE32-E72D297353CC}">
              <c16:uniqueId val="{00000000-9D38-4568-AD33-A95C93AAB202}"/>
            </c:ext>
          </c:extLst>
        </c:ser>
        <c:dLbls>
          <c:showLegendKey val="0"/>
          <c:showVal val="0"/>
          <c:showCatName val="0"/>
          <c:showSerName val="0"/>
          <c:showPercent val="0"/>
          <c:showBubbleSize val="0"/>
        </c:dLbls>
        <c:gapWidth val="219"/>
        <c:axId val="303212088"/>
        <c:axId val="303209344"/>
      </c:barChart>
      <c:scatterChart>
        <c:scatterStyle val="lineMarker"/>
        <c:varyColors val="0"/>
        <c:ser>
          <c:idx val="1"/>
          <c:order val="1"/>
          <c:tx>
            <c:v>Dissolved</c:v>
          </c:tx>
          <c:spPr>
            <a:ln w="25400" cap="rnd">
              <a:noFill/>
              <a:round/>
            </a:ln>
            <a:effectLst/>
          </c:spPr>
          <c:marker>
            <c:symbol val="triangle"/>
            <c:size val="9"/>
            <c:spPr>
              <a:solidFill>
                <a:schemeClr val="tx1"/>
              </a:solidFill>
              <a:ln w="9525">
                <a:solidFill>
                  <a:schemeClr val="tx1"/>
                </a:solidFill>
              </a:ln>
              <a:effectLst/>
            </c:spPr>
          </c:marker>
          <c:dPt>
            <c:idx val="0"/>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1-9D38-4568-AD33-A95C93AAB202}"/>
              </c:ext>
            </c:extLst>
          </c:dPt>
          <c:dPt>
            <c:idx val="1"/>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2-9D38-4568-AD33-A95C93AAB202}"/>
              </c:ext>
            </c:extLst>
          </c:dPt>
          <c:dPt>
            <c:idx val="2"/>
            <c:marker>
              <c:symbol val="triangle"/>
              <c:size val="9"/>
              <c:spPr>
                <a:solidFill>
                  <a:schemeClr val="accent1"/>
                </a:solidFill>
                <a:ln w="9525">
                  <a:solidFill>
                    <a:schemeClr val="tx1"/>
                  </a:solidFill>
                </a:ln>
                <a:effectLst/>
              </c:spPr>
            </c:marker>
            <c:bubble3D val="0"/>
            <c:extLst>
              <c:ext xmlns:c16="http://schemas.microsoft.com/office/drawing/2014/chart" uri="{C3380CC4-5D6E-409C-BE32-E72D297353CC}">
                <c16:uniqueId val="{00000003-9D38-4568-AD33-A95C93AAB202}"/>
              </c:ext>
            </c:extLst>
          </c:dPt>
          <c:dPt>
            <c:idx val="3"/>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4-9D38-4568-AD33-A95C93AAB202}"/>
              </c:ext>
            </c:extLst>
          </c:dPt>
          <c:dPt>
            <c:idx val="5"/>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5-9D38-4568-AD33-A95C93AAB202}"/>
              </c:ext>
            </c:extLst>
          </c:dPt>
          <c:dPt>
            <c:idx val="6"/>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6-9D38-4568-AD33-A95C93AAB202}"/>
              </c:ext>
            </c:extLst>
          </c:dPt>
          <c:dPt>
            <c:idx val="7"/>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7-9D38-4568-AD33-A95C93AAB202}"/>
              </c:ext>
            </c:extLst>
          </c:dPt>
          <c:dPt>
            <c:idx val="8"/>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8-9D38-4568-AD33-A95C93AAB202}"/>
              </c:ext>
            </c:extLst>
          </c:dPt>
          <c:dPt>
            <c:idx val="9"/>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9-9D38-4568-AD33-A95C93AAB202}"/>
              </c:ext>
            </c:extLst>
          </c:dPt>
          <c:dPt>
            <c:idx val="10"/>
            <c:marker>
              <c:symbol val="triangle"/>
              <c:size val="9"/>
              <c:spPr>
                <a:solidFill>
                  <a:schemeClr val="accent1"/>
                </a:solidFill>
                <a:ln w="9525">
                  <a:solidFill>
                    <a:schemeClr val="tx1"/>
                  </a:solidFill>
                </a:ln>
                <a:effectLst/>
              </c:spPr>
            </c:marker>
            <c:bubble3D val="0"/>
            <c:extLst>
              <c:ext xmlns:c16="http://schemas.microsoft.com/office/drawing/2014/chart" uri="{C3380CC4-5D6E-409C-BE32-E72D297353CC}">
                <c16:uniqueId val="{0000000A-9D38-4568-AD33-A95C93AAB202}"/>
              </c:ext>
            </c:extLst>
          </c:dPt>
          <c:dPt>
            <c:idx val="11"/>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B-9D38-4568-AD33-A95C93AAB202}"/>
              </c:ext>
            </c:extLst>
          </c:dPt>
          <c:dPt>
            <c:idx val="12"/>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C-9D38-4568-AD33-A95C93AAB202}"/>
              </c:ext>
            </c:extLst>
          </c:dPt>
          <c:dPt>
            <c:idx val="13"/>
            <c:marker>
              <c:symbol val="triangle"/>
              <c:size val="9"/>
              <c:spPr>
                <a:solidFill>
                  <a:schemeClr val="accent1"/>
                </a:solidFill>
                <a:ln w="9525">
                  <a:solidFill>
                    <a:schemeClr val="tx1"/>
                  </a:solidFill>
                </a:ln>
                <a:effectLst/>
              </c:spPr>
            </c:marker>
            <c:bubble3D val="0"/>
            <c:extLst>
              <c:ext xmlns:c16="http://schemas.microsoft.com/office/drawing/2014/chart" uri="{C3380CC4-5D6E-409C-BE32-E72D297353CC}">
                <c16:uniqueId val="{0000000D-9D38-4568-AD33-A95C93AAB202}"/>
              </c:ext>
            </c:extLst>
          </c:dPt>
          <c:dPt>
            <c:idx val="14"/>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E-9D38-4568-AD33-A95C93AAB202}"/>
              </c:ext>
            </c:extLst>
          </c:dPt>
          <c:dPt>
            <c:idx val="15"/>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0F-9D38-4568-AD33-A95C93AAB202}"/>
              </c:ext>
            </c:extLst>
          </c:dPt>
          <c:dPt>
            <c:idx val="16"/>
            <c:marker>
              <c:symbol val="triangle"/>
              <c:size val="9"/>
              <c:spPr>
                <a:solidFill>
                  <a:schemeClr val="accent1"/>
                </a:solidFill>
                <a:ln w="9525">
                  <a:solidFill>
                    <a:schemeClr val="tx1"/>
                  </a:solidFill>
                </a:ln>
                <a:effectLst/>
              </c:spPr>
            </c:marker>
            <c:bubble3D val="0"/>
            <c:extLst>
              <c:ext xmlns:c16="http://schemas.microsoft.com/office/drawing/2014/chart" uri="{C3380CC4-5D6E-409C-BE32-E72D297353CC}">
                <c16:uniqueId val="{00000010-9D38-4568-AD33-A95C93AAB202}"/>
              </c:ext>
            </c:extLst>
          </c:dPt>
          <c:dPt>
            <c:idx val="17"/>
            <c:marker>
              <c:symbol val="triangle"/>
              <c:size val="9"/>
              <c:spPr>
                <a:solidFill>
                  <a:schemeClr val="bg1"/>
                </a:solidFill>
                <a:ln w="9525">
                  <a:solidFill>
                    <a:schemeClr val="tx1"/>
                  </a:solidFill>
                </a:ln>
                <a:effectLst/>
              </c:spPr>
            </c:marker>
            <c:bubble3D val="0"/>
            <c:extLst>
              <c:ext xmlns:c16="http://schemas.microsoft.com/office/drawing/2014/chart" uri="{C3380CC4-5D6E-409C-BE32-E72D297353CC}">
                <c16:uniqueId val="{00000011-9D38-4568-AD33-A95C93AAB202}"/>
              </c:ext>
            </c:extLst>
          </c:dPt>
          <c:xVal>
            <c:numRef>
              <c:f>'\Users\Dan\Desktop\Fall ''15\Lab\Projects\Jordan Lake\Runs\[All JL toxin results.xlsx]Results'!$H$9:$H$28</c:f>
              <c:numCache>
                <c:formatCode>m/d/yyyy</c:formatCode>
                <c:ptCount val="20"/>
                <c:pt idx="0">
                  <c:v>42240</c:v>
                </c:pt>
                <c:pt idx="1">
                  <c:v>42256</c:v>
                </c:pt>
                <c:pt idx="2">
                  <c:v>42271</c:v>
                </c:pt>
                <c:pt idx="3">
                  <c:v>42314</c:v>
                </c:pt>
                <c:pt idx="4">
                  <c:v>42320</c:v>
                </c:pt>
                <c:pt idx="5">
                  <c:v>42345</c:v>
                </c:pt>
                <c:pt idx="6">
                  <c:v>42396</c:v>
                </c:pt>
                <c:pt idx="7">
                  <c:v>42417</c:v>
                </c:pt>
                <c:pt idx="8">
                  <c:v>42432</c:v>
                </c:pt>
                <c:pt idx="9">
                  <c:v>42466</c:v>
                </c:pt>
                <c:pt idx="10">
                  <c:v>42514</c:v>
                </c:pt>
                <c:pt idx="11">
                  <c:v>42528</c:v>
                </c:pt>
                <c:pt idx="12">
                  <c:v>42542</c:v>
                </c:pt>
                <c:pt idx="13">
                  <c:v>42570</c:v>
                </c:pt>
                <c:pt idx="14">
                  <c:v>42579</c:v>
                </c:pt>
                <c:pt idx="15">
                  <c:v>42592</c:v>
                </c:pt>
                <c:pt idx="16">
                  <c:v>42633</c:v>
                </c:pt>
                <c:pt idx="17">
                  <c:v>42661</c:v>
                </c:pt>
                <c:pt idx="18">
                  <c:v>42695</c:v>
                </c:pt>
                <c:pt idx="19">
                  <c:v>42717</c:v>
                </c:pt>
              </c:numCache>
            </c:numRef>
          </c:xVal>
          <c:yVal>
            <c:numRef>
              <c:f>'\Users\Dan\Desktop\Fall ''15\Lab\Projects\Jordan Lake\Runs\[All JL toxin results.xlsx]Results'!$I$9:$I$28</c:f>
              <c:numCache>
                <c:formatCode>General</c:formatCode>
                <c:ptCount val="20"/>
                <c:pt idx="0">
                  <c:v>0</c:v>
                </c:pt>
                <c:pt idx="1">
                  <c:v>0</c:v>
                </c:pt>
                <c:pt idx="2">
                  <c:v>0.40500000000000003</c:v>
                </c:pt>
                <c:pt idx="3">
                  <c:v>0</c:v>
                </c:pt>
                <c:pt idx="5">
                  <c:v>0</c:v>
                </c:pt>
                <c:pt idx="6">
                  <c:v>0</c:v>
                </c:pt>
                <c:pt idx="7">
                  <c:v>0</c:v>
                </c:pt>
                <c:pt idx="8">
                  <c:v>0</c:v>
                </c:pt>
                <c:pt idx="9">
                  <c:v>0</c:v>
                </c:pt>
                <c:pt idx="10">
                  <c:v>0.11799999999999999</c:v>
                </c:pt>
                <c:pt idx="11">
                  <c:v>0</c:v>
                </c:pt>
                <c:pt idx="12">
                  <c:v>0</c:v>
                </c:pt>
                <c:pt idx="13">
                  <c:v>9.0999999999999998E-2</c:v>
                </c:pt>
                <c:pt idx="14">
                  <c:v>0</c:v>
                </c:pt>
                <c:pt idx="15">
                  <c:v>0</c:v>
                </c:pt>
                <c:pt idx="16">
                  <c:v>7.0000000000000007E-2</c:v>
                </c:pt>
                <c:pt idx="17">
                  <c:v>0</c:v>
                </c:pt>
                <c:pt idx="18">
                  <c:v>8.1000000000000003E-2</c:v>
                </c:pt>
                <c:pt idx="19">
                  <c:v>0</c:v>
                </c:pt>
              </c:numCache>
            </c:numRef>
          </c:yVal>
          <c:smooth val="0"/>
          <c:extLst>
            <c:ext xmlns:c16="http://schemas.microsoft.com/office/drawing/2014/chart" uri="{C3380CC4-5D6E-409C-BE32-E72D297353CC}">
              <c16:uniqueId val="{00000012-9D38-4568-AD33-A95C93AAB202}"/>
            </c:ext>
          </c:extLst>
        </c:ser>
        <c:dLbls>
          <c:showLegendKey val="0"/>
          <c:showVal val="0"/>
          <c:showCatName val="0"/>
          <c:showSerName val="0"/>
          <c:showPercent val="0"/>
          <c:showBubbleSize val="0"/>
        </c:dLbls>
        <c:axId val="303212872"/>
        <c:axId val="303215224"/>
      </c:scatterChart>
      <c:dateAx>
        <c:axId val="303212088"/>
        <c:scaling>
          <c:orientation val="minMax"/>
          <c:max val="42717"/>
          <c:min val="42228"/>
        </c:scaling>
        <c:delete val="0"/>
        <c:axPos val="b"/>
        <c:numFmt formatCode="[$-409]mmm\-yy;@"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09344"/>
        <c:crosses val="autoZero"/>
        <c:auto val="0"/>
        <c:lblOffset val="100"/>
        <c:baseTimeUnit val="days"/>
        <c:majorUnit val="4"/>
        <c:majorTimeUnit val="months"/>
        <c:minorUnit val="2"/>
        <c:minorTimeUnit val="months"/>
      </c:dateAx>
      <c:valAx>
        <c:axId val="303209344"/>
        <c:scaling>
          <c:orientation val="minMax"/>
          <c:max val="6.0000000000000012E-2"/>
        </c:scaling>
        <c:delete val="0"/>
        <c:axPos val="l"/>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12088"/>
        <c:crosses val="autoZero"/>
        <c:crossBetween val="between"/>
        <c:majorUnit val="2.0000000000000004E-2"/>
        <c:minorUnit val="1.0000000000000002E-2"/>
      </c:valAx>
      <c:valAx>
        <c:axId val="303215224"/>
        <c:scaling>
          <c:orientation val="minMax"/>
        </c:scaling>
        <c:delete val="0"/>
        <c:axPos val="r"/>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12872"/>
        <c:crosses val="max"/>
        <c:crossBetween val="midCat"/>
        <c:majorUnit val="9.0000000000000024E-2"/>
        <c:minorUnit val="4.5000000000000012E-2"/>
      </c:valAx>
      <c:valAx>
        <c:axId val="303212872"/>
        <c:scaling>
          <c:orientation val="minMax"/>
        </c:scaling>
        <c:delete val="1"/>
        <c:axPos val="t"/>
        <c:numFmt formatCode="m/d/yyyy" sourceLinked="1"/>
        <c:majorTickMark val="out"/>
        <c:minorTickMark val="none"/>
        <c:tickLblPos val="nextTo"/>
        <c:crossAx val="303215224"/>
        <c:crosses val="max"/>
        <c:crossBetween val="midCat"/>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Microcystin</c:v>
          </c:tx>
          <c:spPr>
            <a:solidFill>
              <a:srgbClr val="FF0000"/>
            </a:solidFill>
            <a:ln w="12700">
              <a:solidFill>
                <a:schemeClr val="tx1"/>
              </a:solidFill>
            </a:ln>
            <a:effectLst/>
          </c:spPr>
          <c:invertIfNegative val="0"/>
          <c:errBars>
            <c:errBarType val="both"/>
            <c:errValType val="cust"/>
            <c:noEndCap val="0"/>
            <c:plus>
              <c:numRef>
                <c:f>Diss!$G$3:$G$6</c:f>
                <c:numCache>
                  <c:formatCode>General</c:formatCode>
                  <c:ptCount val="4"/>
                  <c:pt idx="0">
                    <c:v>0</c:v>
                  </c:pt>
                  <c:pt idx="1">
                    <c:v>9.8765131872506337E-2</c:v>
                  </c:pt>
                  <c:pt idx="2">
                    <c:v>3.2223961336411241E-2</c:v>
                  </c:pt>
                  <c:pt idx="3">
                    <c:v>0</c:v>
                  </c:pt>
                </c:numCache>
              </c:numRef>
            </c:plus>
            <c:minus>
              <c:numRef>
                <c:f>Diss!$G$3:$G$6</c:f>
                <c:numCache>
                  <c:formatCode>General</c:formatCode>
                  <c:ptCount val="4"/>
                  <c:pt idx="0">
                    <c:v>0</c:v>
                  </c:pt>
                  <c:pt idx="1">
                    <c:v>9.8765131872506337E-2</c:v>
                  </c:pt>
                  <c:pt idx="2">
                    <c:v>3.2223961336411241E-2</c:v>
                  </c:pt>
                  <c:pt idx="3">
                    <c:v>0</c:v>
                  </c:pt>
                </c:numCache>
              </c:numRef>
            </c:minus>
            <c:spPr>
              <a:noFill/>
              <a:ln w="9525" cap="flat" cmpd="sng" algn="ctr">
                <a:solidFill>
                  <a:schemeClr val="tx1">
                    <a:lumMod val="65000"/>
                    <a:lumOff val="35000"/>
                  </a:schemeClr>
                </a:solidFill>
                <a:round/>
              </a:ln>
              <a:effectLst/>
            </c:spPr>
          </c:errBars>
          <c:cat>
            <c:strRef>
              <c:f>Diss!$A$3:$A$6</c:f>
              <c:strCache>
                <c:ptCount val="4"/>
                <c:pt idx="0">
                  <c:v>Spring</c:v>
                </c:pt>
                <c:pt idx="1">
                  <c:v>Summer</c:v>
                </c:pt>
                <c:pt idx="2">
                  <c:v>Fall</c:v>
                </c:pt>
                <c:pt idx="3">
                  <c:v>Winter</c:v>
                </c:pt>
              </c:strCache>
            </c:strRef>
          </c:cat>
          <c:val>
            <c:numRef>
              <c:f>Diss!$B$3:$B$6</c:f>
              <c:numCache>
                <c:formatCode>General</c:formatCode>
                <c:ptCount val="4"/>
                <c:pt idx="0">
                  <c:v>0</c:v>
                </c:pt>
                <c:pt idx="1">
                  <c:v>0.11995835333895781</c:v>
                </c:pt>
                <c:pt idx="2">
                  <c:v>6.3100000000000003E-2</c:v>
                </c:pt>
                <c:pt idx="3">
                  <c:v>0</c:v>
                </c:pt>
              </c:numCache>
            </c:numRef>
          </c:val>
          <c:extLst>
            <c:ext xmlns:c16="http://schemas.microsoft.com/office/drawing/2014/chart" uri="{C3380CC4-5D6E-409C-BE32-E72D297353CC}">
              <c16:uniqueId val="{00000000-5488-454D-8191-34CF57003C9E}"/>
            </c:ext>
          </c:extLst>
        </c:ser>
        <c:ser>
          <c:idx val="1"/>
          <c:order val="1"/>
          <c:tx>
            <c:v>Cylindrospermopsin</c:v>
          </c:tx>
          <c:spPr>
            <a:solidFill>
              <a:schemeClr val="accent1"/>
            </a:solidFill>
            <a:ln w="12700">
              <a:solidFill>
                <a:schemeClr val="tx1"/>
              </a:solidFill>
            </a:ln>
            <a:effectLst/>
          </c:spPr>
          <c:invertIfNegative val="0"/>
          <c:errBars>
            <c:errBarType val="both"/>
            <c:errValType val="cust"/>
            <c:noEndCap val="0"/>
            <c:plus>
              <c:numRef>
                <c:f>Diss!$H$3:$H$6</c:f>
                <c:numCache>
                  <c:formatCode>General</c:formatCode>
                  <c:ptCount val="4"/>
                  <c:pt idx="0">
                    <c:v>9.8333333333333345E-3</c:v>
                  </c:pt>
                  <c:pt idx="1">
                    <c:v>4.1559652751702647E-2</c:v>
                  </c:pt>
                  <c:pt idx="2">
                    <c:v>2.2745521557171879E-2</c:v>
                  </c:pt>
                  <c:pt idx="3">
                    <c:v>0</c:v>
                  </c:pt>
                </c:numCache>
              </c:numRef>
            </c:plus>
            <c:minus>
              <c:numRef>
                <c:f>Diss!$H$3:$H$6</c:f>
                <c:numCache>
                  <c:formatCode>General</c:formatCode>
                  <c:ptCount val="4"/>
                  <c:pt idx="0">
                    <c:v>9.8333333333333345E-3</c:v>
                  </c:pt>
                  <c:pt idx="1">
                    <c:v>4.1559652751702647E-2</c:v>
                  </c:pt>
                  <c:pt idx="2">
                    <c:v>2.2745521557171879E-2</c:v>
                  </c:pt>
                  <c:pt idx="3">
                    <c:v>0</c:v>
                  </c:pt>
                </c:numCache>
              </c:numRef>
            </c:minus>
            <c:spPr>
              <a:noFill/>
              <a:ln w="9525" cap="flat" cmpd="sng" algn="ctr">
                <a:solidFill>
                  <a:schemeClr val="tx1">
                    <a:lumMod val="65000"/>
                    <a:lumOff val="35000"/>
                  </a:schemeClr>
                </a:solidFill>
                <a:round/>
              </a:ln>
              <a:effectLst/>
            </c:spPr>
          </c:errBars>
          <c:cat>
            <c:strRef>
              <c:f>Diss!$A$3:$A$6</c:f>
              <c:strCache>
                <c:ptCount val="4"/>
                <c:pt idx="0">
                  <c:v>Spring</c:v>
                </c:pt>
                <c:pt idx="1">
                  <c:v>Summer</c:v>
                </c:pt>
                <c:pt idx="2">
                  <c:v>Fall</c:v>
                </c:pt>
                <c:pt idx="3">
                  <c:v>Winter</c:v>
                </c:pt>
              </c:strCache>
            </c:strRef>
          </c:cat>
          <c:val>
            <c:numRef>
              <c:f>Diss!$C$3:$C$6</c:f>
              <c:numCache>
                <c:formatCode>General</c:formatCode>
                <c:ptCount val="4"/>
                <c:pt idx="0">
                  <c:v>9.8333333333333328E-3</c:v>
                </c:pt>
                <c:pt idx="1">
                  <c:v>4.6099999999999995E-2</c:v>
                </c:pt>
                <c:pt idx="2">
                  <c:v>3.0888888888888893E-2</c:v>
                </c:pt>
                <c:pt idx="3">
                  <c:v>0</c:v>
                </c:pt>
              </c:numCache>
            </c:numRef>
          </c:val>
          <c:extLst>
            <c:ext xmlns:c16="http://schemas.microsoft.com/office/drawing/2014/chart" uri="{C3380CC4-5D6E-409C-BE32-E72D297353CC}">
              <c16:uniqueId val="{00000001-5488-454D-8191-34CF57003C9E}"/>
            </c:ext>
          </c:extLst>
        </c:ser>
        <c:ser>
          <c:idx val="2"/>
          <c:order val="2"/>
          <c:tx>
            <c:v>Anatoxin</c:v>
          </c:tx>
          <c:spPr>
            <a:solidFill>
              <a:schemeClr val="accent4"/>
            </a:solidFill>
            <a:ln w="12700">
              <a:solidFill>
                <a:schemeClr val="tx1"/>
              </a:solidFill>
            </a:ln>
            <a:effectLst/>
          </c:spPr>
          <c:invertIfNegative val="0"/>
          <c:errBars>
            <c:errBarType val="both"/>
            <c:errValType val="cust"/>
            <c:noEndCap val="0"/>
            <c:plus>
              <c:numRef>
                <c:f>Diss!$I$3:$I$6</c:f>
                <c:numCache>
                  <c:formatCode>General</c:formatCode>
                  <c:ptCount val="4"/>
                  <c:pt idx="0">
                    <c:v>3.2173172132236277E-2</c:v>
                  </c:pt>
                  <c:pt idx="1">
                    <c:v>3.5525816327439882E-2</c:v>
                  </c:pt>
                  <c:pt idx="2">
                    <c:v>3.5299229466194154E-2</c:v>
                  </c:pt>
                  <c:pt idx="3">
                    <c:v>2.0756830701271465E-2</c:v>
                  </c:pt>
                </c:numCache>
              </c:numRef>
            </c:plus>
            <c:minus>
              <c:numRef>
                <c:f>Diss!$I$3:$I$6</c:f>
                <c:numCache>
                  <c:formatCode>General</c:formatCode>
                  <c:ptCount val="4"/>
                  <c:pt idx="0">
                    <c:v>3.2173172132236277E-2</c:v>
                  </c:pt>
                  <c:pt idx="1">
                    <c:v>3.5525816327439882E-2</c:v>
                  </c:pt>
                  <c:pt idx="2">
                    <c:v>3.5299229466194154E-2</c:v>
                  </c:pt>
                  <c:pt idx="3">
                    <c:v>2.0756830701271465E-2</c:v>
                  </c:pt>
                </c:numCache>
              </c:numRef>
            </c:minus>
            <c:spPr>
              <a:noFill/>
              <a:ln w="9525" cap="flat" cmpd="sng" algn="ctr">
                <a:solidFill>
                  <a:schemeClr val="tx1">
                    <a:lumMod val="65000"/>
                    <a:lumOff val="35000"/>
                  </a:schemeClr>
                </a:solidFill>
                <a:round/>
              </a:ln>
              <a:effectLst/>
            </c:spPr>
          </c:errBars>
          <c:cat>
            <c:strRef>
              <c:f>Diss!$A$3:$A$7</c:f>
              <c:strCache>
                <c:ptCount val="4"/>
                <c:pt idx="0">
                  <c:v>Spring</c:v>
                </c:pt>
                <c:pt idx="1">
                  <c:v>Summer</c:v>
                </c:pt>
                <c:pt idx="2">
                  <c:v>Fall</c:v>
                </c:pt>
                <c:pt idx="3">
                  <c:v>Winter</c:v>
                </c:pt>
              </c:strCache>
            </c:strRef>
          </c:cat>
          <c:val>
            <c:numRef>
              <c:f>Diss!$D$3:$D$6</c:f>
              <c:numCache>
                <c:formatCode>General</c:formatCode>
                <c:ptCount val="4"/>
                <c:pt idx="0">
                  <c:v>0.10491666666666667</c:v>
                </c:pt>
                <c:pt idx="1">
                  <c:v>0.14868421052631581</c:v>
                </c:pt>
                <c:pt idx="2">
                  <c:v>0.11395238095238096</c:v>
                </c:pt>
                <c:pt idx="3">
                  <c:v>7.3411764705882357E-2</c:v>
                </c:pt>
              </c:numCache>
            </c:numRef>
          </c:val>
          <c:extLst>
            <c:ext xmlns:c16="http://schemas.microsoft.com/office/drawing/2014/chart" uri="{C3380CC4-5D6E-409C-BE32-E72D297353CC}">
              <c16:uniqueId val="{00000002-5488-454D-8191-34CF57003C9E}"/>
            </c:ext>
          </c:extLst>
        </c:ser>
        <c:ser>
          <c:idx val="3"/>
          <c:order val="3"/>
          <c:tx>
            <c:v>BMAA</c:v>
          </c:tx>
          <c:spPr>
            <a:solidFill>
              <a:srgbClr val="7030A0"/>
            </a:solidFill>
            <a:ln w="12700">
              <a:solidFill>
                <a:schemeClr val="tx1"/>
              </a:solidFill>
            </a:ln>
            <a:effectLst/>
          </c:spPr>
          <c:invertIfNegative val="0"/>
          <c:errBars>
            <c:errBarType val="both"/>
            <c:errValType val="cust"/>
            <c:noEndCap val="0"/>
            <c:plus>
              <c:numRef>
                <c:f>Diss!$J$3:$J$6</c:f>
                <c:numCache>
                  <c:formatCode>General</c:formatCode>
                  <c:ptCount val="4"/>
                  <c:pt idx="0">
                    <c:v>2.810210445929846</c:v>
                  </c:pt>
                  <c:pt idx="1">
                    <c:v>27.777777777777782</c:v>
                  </c:pt>
                  <c:pt idx="2">
                    <c:v>0.81732832246932829</c:v>
                  </c:pt>
                  <c:pt idx="3">
                    <c:v>0.68654782281780857</c:v>
                  </c:pt>
                </c:numCache>
              </c:numRef>
            </c:plus>
            <c:minus>
              <c:numRef>
                <c:f>Diss!$J$3:$J$6</c:f>
                <c:numCache>
                  <c:formatCode>General</c:formatCode>
                  <c:ptCount val="4"/>
                  <c:pt idx="0">
                    <c:v>2.810210445929846</c:v>
                  </c:pt>
                  <c:pt idx="1">
                    <c:v>27.777777777777782</c:v>
                  </c:pt>
                  <c:pt idx="2">
                    <c:v>0.81732832246932829</c:v>
                  </c:pt>
                  <c:pt idx="3">
                    <c:v>0.68654782281780857</c:v>
                  </c:pt>
                </c:numCache>
              </c:numRef>
            </c:minus>
            <c:spPr>
              <a:noFill/>
              <a:ln w="9525" cap="flat" cmpd="sng" algn="ctr">
                <a:solidFill>
                  <a:schemeClr val="tx1">
                    <a:lumMod val="65000"/>
                    <a:lumOff val="35000"/>
                  </a:schemeClr>
                </a:solidFill>
                <a:round/>
              </a:ln>
              <a:effectLst/>
            </c:spPr>
          </c:errBars>
          <c:cat>
            <c:strRef>
              <c:f>Diss!$A$3:$A$6</c:f>
              <c:strCache>
                <c:ptCount val="4"/>
                <c:pt idx="0">
                  <c:v>Spring</c:v>
                </c:pt>
                <c:pt idx="1">
                  <c:v>Summer</c:v>
                </c:pt>
                <c:pt idx="2">
                  <c:v>Fall</c:v>
                </c:pt>
                <c:pt idx="3">
                  <c:v>Winter</c:v>
                </c:pt>
              </c:strCache>
            </c:strRef>
          </c:cat>
          <c:val>
            <c:numRef>
              <c:f>Diss!$E$3:$E$6</c:f>
              <c:numCache>
                <c:formatCode>General</c:formatCode>
                <c:ptCount val="4"/>
                <c:pt idx="0">
                  <c:v>4.1883636363636363</c:v>
                </c:pt>
                <c:pt idx="1">
                  <c:v>27.777777777777779</c:v>
                </c:pt>
                <c:pt idx="2">
                  <c:v>1.59805</c:v>
                </c:pt>
                <c:pt idx="3">
                  <c:v>1.2468666666666666</c:v>
                </c:pt>
              </c:numCache>
            </c:numRef>
          </c:val>
          <c:extLst>
            <c:ext xmlns:c16="http://schemas.microsoft.com/office/drawing/2014/chart" uri="{C3380CC4-5D6E-409C-BE32-E72D297353CC}">
              <c16:uniqueId val="{00000003-5488-454D-8191-34CF57003C9E}"/>
            </c:ext>
          </c:extLst>
        </c:ser>
        <c:dLbls>
          <c:showLegendKey val="0"/>
          <c:showVal val="0"/>
          <c:showCatName val="0"/>
          <c:showSerName val="0"/>
          <c:showPercent val="0"/>
          <c:showBubbleSize val="0"/>
        </c:dLbls>
        <c:gapWidth val="150"/>
        <c:axId val="303213264"/>
        <c:axId val="303215616"/>
      </c:barChart>
      <c:catAx>
        <c:axId val="303213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15616"/>
        <c:crossesAt val="0"/>
        <c:auto val="1"/>
        <c:lblAlgn val="ctr"/>
        <c:lblOffset val="100"/>
        <c:noMultiLvlLbl val="1"/>
      </c:catAx>
      <c:valAx>
        <c:axId val="303215616"/>
        <c:scaling>
          <c:logBase val="10"/>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000" dirty="0">
                    <a:solidFill>
                      <a:schemeClr val="tx1"/>
                    </a:solidFill>
                    <a:latin typeface="Times New Roman" panose="02020603050405020304" pitchFamily="18" charset="0"/>
                    <a:cs typeface="Times New Roman" panose="02020603050405020304" pitchFamily="18" charset="0"/>
                  </a:rPr>
                  <a:t>ng</a:t>
                </a:r>
                <a:r>
                  <a:rPr lang="en-US" sz="2000" baseline="0" dirty="0">
                    <a:solidFill>
                      <a:schemeClr val="tx1"/>
                    </a:solidFill>
                    <a:latin typeface="Times New Roman" panose="02020603050405020304" pitchFamily="18" charset="0"/>
                    <a:cs typeface="Times New Roman" panose="02020603050405020304" pitchFamily="18" charset="0"/>
                  </a:rPr>
                  <a:t> toxin mL</a:t>
                </a:r>
                <a:r>
                  <a:rPr lang="en-US" sz="2000" baseline="30000" dirty="0">
                    <a:solidFill>
                      <a:schemeClr val="tx1"/>
                    </a:solidFill>
                    <a:latin typeface="Times New Roman" panose="02020603050405020304" pitchFamily="18" charset="0"/>
                    <a:cs typeface="Times New Roman" panose="02020603050405020304" pitchFamily="18" charset="0"/>
                  </a:rPr>
                  <a:t>-1</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213264"/>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square"/>
            <c:size val="6"/>
            <c:spPr>
              <a:solidFill>
                <a:schemeClr val="tx1"/>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parameters.xlsx]Temp'!$N$2:$N$100</c:f>
                <c:numCache>
                  <c:formatCode>General</c:formatCode>
                  <c:ptCount val="99"/>
                  <c:pt idx="0">
                    <c:v>0.16333333333333311</c:v>
                  </c:pt>
                  <c:pt idx="1">
                    <c:v>0.21886350670658011</c:v>
                  </c:pt>
                  <c:pt idx="2">
                    <c:v>0.61674173717235237</c:v>
                  </c:pt>
                  <c:pt idx="3">
                    <c:v>0.47022453265552899</c:v>
                  </c:pt>
                  <c:pt idx="4">
                    <c:v>0.58245966320360609</c:v>
                  </c:pt>
                  <c:pt idx="5">
                    <c:v>0.18358568490953578</c:v>
                  </c:pt>
                  <c:pt idx="6">
                    <c:v>0.23100692095879821</c:v>
                  </c:pt>
                  <c:pt idx="7">
                    <c:v>0.21350976500639662</c:v>
                  </c:pt>
                  <c:pt idx="8">
                    <c:v>0.28952920490656359</c:v>
                  </c:pt>
                  <c:pt idx="9">
                    <c:v>0.22553092366871635</c:v>
                  </c:pt>
                  <c:pt idx="10">
                    <c:v>0.13877773329774312</c:v>
                  </c:pt>
                  <c:pt idx="11">
                    <c:v>0.20397288611873116</c:v>
                  </c:pt>
                  <c:pt idx="12">
                    <c:v>0.32791899029719268</c:v>
                  </c:pt>
                  <c:pt idx="13">
                    <c:v>0.23333333333333425</c:v>
                  </c:pt>
                  <c:pt idx="14">
                    <c:v>0.30971910810591896</c:v>
                  </c:pt>
                  <c:pt idx="15">
                    <c:v>0.20030840419244297</c:v>
                  </c:pt>
                  <c:pt idx="16">
                    <c:v>0.3245129303668941</c:v>
                  </c:pt>
                  <c:pt idx="17">
                    <c:v>0.14529663145135577</c:v>
                  </c:pt>
                  <c:pt idx="18">
                    <c:v>9.8757715747950642E-2</c:v>
                  </c:pt>
                  <c:pt idx="19">
                    <c:v>0.29460163519028515</c:v>
                  </c:pt>
                  <c:pt idx="20">
                    <c:v>0.60318086880621946</c:v>
                  </c:pt>
                  <c:pt idx="21">
                    <c:v>0.6913040102356568</c:v>
                  </c:pt>
                  <c:pt idx="22">
                    <c:v>0.2839454172900141</c:v>
                  </c:pt>
                  <c:pt idx="23">
                    <c:v>9.0948364131916384E-2</c:v>
                  </c:pt>
                  <c:pt idx="24">
                    <c:v>0.28371434077341551</c:v>
                  </c:pt>
                  <c:pt idx="25">
                    <c:v>0.22689530951846781</c:v>
                  </c:pt>
                  <c:pt idx="26">
                    <c:v>0.31759124284347573</c:v>
                  </c:pt>
                  <c:pt idx="27">
                    <c:v>0.46121150178927228</c:v>
                  </c:pt>
                  <c:pt idx="28">
                    <c:v>4.0061680838487643E-2</c:v>
                  </c:pt>
                  <c:pt idx="29">
                    <c:v>0.11758894715842809</c:v>
                  </c:pt>
                  <c:pt idx="30">
                    <c:v>0.59659527816261393</c:v>
                  </c:pt>
                  <c:pt idx="31">
                    <c:v>0.37234657955813316</c:v>
                  </c:pt>
                  <c:pt idx="32">
                    <c:v>0.47310375235652813</c:v>
                  </c:pt>
                  <c:pt idx="33">
                    <c:v>0.50344492263151996</c:v>
                  </c:pt>
                  <c:pt idx="34">
                    <c:v>0.70457061611056682</c:v>
                  </c:pt>
                  <c:pt idx="35">
                    <c:v>0.10183501544346275</c:v>
                  </c:pt>
                  <c:pt idx="36">
                    <c:v>0.60164383869692761</c:v>
                  </c:pt>
                  <c:pt idx="37">
                    <c:v>0.16139821162593257</c:v>
                  </c:pt>
                  <c:pt idx="38">
                    <c:v>0.53644923131436928</c:v>
                  </c:pt>
                  <c:pt idx="39">
                    <c:v>0.52080185090035547</c:v>
                  </c:pt>
                  <c:pt idx="40">
                    <c:v>0.21285826734075602</c:v>
                  </c:pt>
                  <c:pt idx="41">
                    <c:v>0.38888888888888928</c:v>
                  </c:pt>
                  <c:pt idx="42">
                    <c:v>0.12372809695177857</c:v>
                  </c:pt>
                  <c:pt idx="43">
                    <c:v>0.14698618394803273</c:v>
                  </c:pt>
                  <c:pt idx="44">
                    <c:v>0.27284509239574684</c:v>
                  </c:pt>
                  <c:pt idx="45">
                    <c:v>0.32735377472569505</c:v>
                  </c:pt>
                  <c:pt idx="46">
                    <c:v>0.28824715046828558</c:v>
                  </c:pt>
                  <c:pt idx="47">
                    <c:v>0.37531879453454653</c:v>
                  </c:pt>
                  <c:pt idx="48">
                    <c:v>0.41376769291923188</c:v>
                  </c:pt>
                  <c:pt idx="49">
                    <c:v>0.5295001136641716</c:v>
                  </c:pt>
                  <c:pt idx="50">
                    <c:v>0.35815025469524908</c:v>
                  </c:pt>
                  <c:pt idx="51">
                    <c:v>0.16592427247853414</c:v>
                  </c:pt>
                  <c:pt idx="52">
                    <c:v>0.68394281762276676</c:v>
                  </c:pt>
                  <c:pt idx="53">
                    <c:v>0.45092497528229009</c:v>
                  </c:pt>
                  <c:pt idx="54">
                    <c:v>0.96225044864937648</c:v>
                  </c:pt>
                  <c:pt idx="55">
                    <c:v>0.48333333333333428</c:v>
                  </c:pt>
                  <c:pt idx="56">
                    <c:v>0.6272613411676643</c:v>
                  </c:pt>
                  <c:pt idx="57">
                    <c:v>0.40581232358728003</c:v>
                  </c:pt>
                  <c:pt idx="58">
                    <c:v>6.567550231964861E-2</c:v>
                  </c:pt>
                  <c:pt idx="59">
                    <c:v>0.37859388972001734</c:v>
                  </c:pt>
                  <c:pt idx="60">
                    <c:v>0.32336960468567061</c:v>
                  </c:pt>
                  <c:pt idx="61">
                    <c:v>0.18358568490953578</c:v>
                  </c:pt>
                  <c:pt idx="62">
                    <c:v>0.21111111111111033</c:v>
                  </c:pt>
                  <c:pt idx="63">
                    <c:v>0.17462481828335402</c:v>
                  </c:pt>
                  <c:pt idx="64">
                    <c:v>0.28174938518013098</c:v>
                  </c:pt>
                  <c:pt idx="65">
                    <c:v>0.19962241449202769</c:v>
                  </c:pt>
                  <c:pt idx="66">
                    <c:v>0.40525102721859746</c:v>
                  </c:pt>
                  <c:pt idx="67">
                    <c:v>0.10274023338281631</c:v>
                  </c:pt>
                  <c:pt idx="68">
                    <c:v>0.12878206951501997</c:v>
                  </c:pt>
                  <c:pt idx="69">
                    <c:v>9.5949722283856495E-2</c:v>
                  </c:pt>
                  <c:pt idx="70">
                    <c:v>0.27844980436842121</c:v>
                  </c:pt>
                  <c:pt idx="71">
                    <c:v>0.40784713522873439</c:v>
                  </c:pt>
                  <c:pt idx="72">
                    <c:v>0.59156731328345469</c:v>
                  </c:pt>
                  <c:pt idx="73">
                    <c:v>0.34549302756895878</c:v>
                  </c:pt>
                  <c:pt idx="74">
                    <c:v>0.27175608869372597</c:v>
                  </c:pt>
                  <c:pt idx="75">
                    <c:v>0.24729065220235605</c:v>
                  </c:pt>
                  <c:pt idx="76">
                    <c:v>0.2011540776692409</c:v>
                  </c:pt>
                  <c:pt idx="77">
                    <c:v>0.11482748436668287</c:v>
                  </c:pt>
                  <c:pt idx="78">
                    <c:v>0.1413046694281361</c:v>
                  </c:pt>
                  <c:pt idx="79">
                    <c:v>0.17535658360293874</c:v>
                  </c:pt>
                  <c:pt idx="80">
                    <c:v>0.27490290092734848</c:v>
                  </c:pt>
                  <c:pt idx="81">
                    <c:v>0.28422163006397072</c:v>
                  </c:pt>
                  <c:pt idx="82">
                    <c:v>0.13185263212419995</c:v>
                  </c:pt>
                  <c:pt idx="83">
                    <c:v>0.32003906011610539</c:v>
                  </c:pt>
                  <c:pt idx="84">
                    <c:v>0.36589668499153066</c:v>
                  </c:pt>
                  <c:pt idx="85">
                    <c:v>0.23418207668325614</c:v>
                  </c:pt>
                  <c:pt idx="86">
                    <c:v>6.5509046590415093E-2</c:v>
                  </c:pt>
                  <c:pt idx="87">
                    <c:v>0.3082347189647992</c:v>
                  </c:pt>
                  <c:pt idx="88">
                    <c:v>0.19494696968061401</c:v>
                  </c:pt>
                  <c:pt idx="89">
                    <c:v>0.15036831781120538</c:v>
                  </c:pt>
                  <c:pt idx="90">
                    <c:v>0.30511821154410468</c:v>
                  </c:pt>
                  <c:pt idx="91">
                    <c:v>0.37005044052431013</c:v>
                  </c:pt>
                  <c:pt idx="92">
                    <c:v>0.20210278502357562</c:v>
                  </c:pt>
                  <c:pt idx="93">
                    <c:v>0.59437361987221493</c:v>
                  </c:pt>
                  <c:pt idx="94">
                    <c:v>0.24212714749807684</c:v>
                  </c:pt>
                  <c:pt idx="95">
                    <c:v>0.19557493590835101</c:v>
                  </c:pt>
                  <c:pt idx="96">
                    <c:v>0.37761326483292063</c:v>
                  </c:pt>
                  <c:pt idx="97">
                    <c:v>0.36558980437005256</c:v>
                  </c:pt>
                  <c:pt idx="98">
                    <c:v>0.45869379764718893</c:v>
                  </c:pt>
                </c:numCache>
              </c:numRef>
            </c:plus>
            <c:minus>
              <c:numRef>
                <c:f>'\Users\Dan\Desktop\Fall ''15\Lab\Projects\Jordan Lake\Data\Data set\[ENV 4 all sites, avgs and graphs for all phys and chem parameters.xlsx]Temp'!$N$2:$N$100</c:f>
                <c:numCache>
                  <c:formatCode>General</c:formatCode>
                  <c:ptCount val="99"/>
                  <c:pt idx="0">
                    <c:v>0.16333333333333311</c:v>
                  </c:pt>
                  <c:pt idx="1">
                    <c:v>0.21886350670658011</c:v>
                  </c:pt>
                  <c:pt idx="2">
                    <c:v>0.61674173717235237</c:v>
                  </c:pt>
                  <c:pt idx="3">
                    <c:v>0.47022453265552899</c:v>
                  </c:pt>
                  <c:pt idx="4">
                    <c:v>0.58245966320360609</c:v>
                  </c:pt>
                  <c:pt idx="5">
                    <c:v>0.18358568490953578</c:v>
                  </c:pt>
                  <c:pt idx="6">
                    <c:v>0.23100692095879821</c:v>
                  </c:pt>
                  <c:pt idx="7">
                    <c:v>0.21350976500639662</c:v>
                  </c:pt>
                  <c:pt idx="8">
                    <c:v>0.28952920490656359</c:v>
                  </c:pt>
                  <c:pt idx="9">
                    <c:v>0.22553092366871635</c:v>
                  </c:pt>
                  <c:pt idx="10">
                    <c:v>0.13877773329774312</c:v>
                  </c:pt>
                  <c:pt idx="11">
                    <c:v>0.20397288611873116</c:v>
                  </c:pt>
                  <c:pt idx="12">
                    <c:v>0.32791899029719268</c:v>
                  </c:pt>
                  <c:pt idx="13">
                    <c:v>0.23333333333333425</c:v>
                  </c:pt>
                  <c:pt idx="14">
                    <c:v>0.30971910810591896</c:v>
                  </c:pt>
                  <c:pt idx="15">
                    <c:v>0.20030840419244297</c:v>
                  </c:pt>
                  <c:pt idx="16">
                    <c:v>0.3245129303668941</c:v>
                  </c:pt>
                  <c:pt idx="17">
                    <c:v>0.14529663145135577</c:v>
                  </c:pt>
                  <c:pt idx="18">
                    <c:v>9.8757715747950642E-2</c:v>
                  </c:pt>
                  <c:pt idx="19">
                    <c:v>0.29460163519028515</c:v>
                  </c:pt>
                  <c:pt idx="20">
                    <c:v>0.60318086880621946</c:v>
                  </c:pt>
                  <c:pt idx="21">
                    <c:v>0.6913040102356568</c:v>
                  </c:pt>
                  <c:pt idx="22">
                    <c:v>0.2839454172900141</c:v>
                  </c:pt>
                  <c:pt idx="23">
                    <c:v>9.0948364131916384E-2</c:v>
                  </c:pt>
                  <c:pt idx="24">
                    <c:v>0.28371434077341551</c:v>
                  </c:pt>
                  <c:pt idx="25">
                    <c:v>0.22689530951846781</c:v>
                  </c:pt>
                  <c:pt idx="26">
                    <c:v>0.31759124284347573</c:v>
                  </c:pt>
                  <c:pt idx="27">
                    <c:v>0.46121150178927228</c:v>
                  </c:pt>
                  <c:pt idx="28">
                    <c:v>4.0061680838487643E-2</c:v>
                  </c:pt>
                  <c:pt idx="29">
                    <c:v>0.11758894715842809</c:v>
                  </c:pt>
                  <c:pt idx="30">
                    <c:v>0.59659527816261393</c:v>
                  </c:pt>
                  <c:pt idx="31">
                    <c:v>0.37234657955813316</c:v>
                  </c:pt>
                  <c:pt idx="32">
                    <c:v>0.47310375235652813</c:v>
                  </c:pt>
                  <c:pt idx="33">
                    <c:v>0.50344492263151996</c:v>
                  </c:pt>
                  <c:pt idx="34">
                    <c:v>0.70457061611056682</c:v>
                  </c:pt>
                  <c:pt idx="35">
                    <c:v>0.10183501544346275</c:v>
                  </c:pt>
                  <c:pt idx="36">
                    <c:v>0.60164383869692761</c:v>
                  </c:pt>
                  <c:pt idx="37">
                    <c:v>0.16139821162593257</c:v>
                  </c:pt>
                  <c:pt idx="38">
                    <c:v>0.53644923131436928</c:v>
                  </c:pt>
                  <c:pt idx="39">
                    <c:v>0.52080185090035547</c:v>
                  </c:pt>
                  <c:pt idx="40">
                    <c:v>0.21285826734075602</c:v>
                  </c:pt>
                  <c:pt idx="41">
                    <c:v>0.38888888888888928</c:v>
                  </c:pt>
                  <c:pt idx="42">
                    <c:v>0.12372809695177857</c:v>
                  </c:pt>
                  <c:pt idx="43">
                    <c:v>0.14698618394803273</c:v>
                  </c:pt>
                  <c:pt idx="44">
                    <c:v>0.27284509239574684</c:v>
                  </c:pt>
                  <c:pt idx="45">
                    <c:v>0.32735377472569505</c:v>
                  </c:pt>
                  <c:pt idx="46">
                    <c:v>0.28824715046828558</c:v>
                  </c:pt>
                  <c:pt idx="47">
                    <c:v>0.37531879453454653</c:v>
                  </c:pt>
                  <c:pt idx="48">
                    <c:v>0.41376769291923188</c:v>
                  </c:pt>
                  <c:pt idx="49">
                    <c:v>0.5295001136641716</c:v>
                  </c:pt>
                  <c:pt idx="50">
                    <c:v>0.35815025469524908</c:v>
                  </c:pt>
                  <c:pt idx="51">
                    <c:v>0.16592427247853414</c:v>
                  </c:pt>
                  <c:pt idx="52">
                    <c:v>0.68394281762276676</c:v>
                  </c:pt>
                  <c:pt idx="53">
                    <c:v>0.45092497528229009</c:v>
                  </c:pt>
                  <c:pt idx="54">
                    <c:v>0.96225044864937648</c:v>
                  </c:pt>
                  <c:pt idx="55">
                    <c:v>0.48333333333333428</c:v>
                  </c:pt>
                  <c:pt idx="56">
                    <c:v>0.6272613411676643</c:v>
                  </c:pt>
                  <c:pt idx="57">
                    <c:v>0.40581232358728003</c:v>
                  </c:pt>
                  <c:pt idx="58">
                    <c:v>6.567550231964861E-2</c:v>
                  </c:pt>
                  <c:pt idx="59">
                    <c:v>0.37859388972001734</c:v>
                  </c:pt>
                  <c:pt idx="60">
                    <c:v>0.32336960468567061</c:v>
                  </c:pt>
                  <c:pt idx="61">
                    <c:v>0.18358568490953578</c:v>
                  </c:pt>
                  <c:pt idx="62">
                    <c:v>0.21111111111111033</c:v>
                  </c:pt>
                  <c:pt idx="63">
                    <c:v>0.17462481828335402</c:v>
                  </c:pt>
                  <c:pt idx="64">
                    <c:v>0.28174938518013098</c:v>
                  </c:pt>
                  <c:pt idx="65">
                    <c:v>0.19962241449202769</c:v>
                  </c:pt>
                  <c:pt idx="66">
                    <c:v>0.40525102721859746</c:v>
                  </c:pt>
                  <c:pt idx="67">
                    <c:v>0.10274023338281631</c:v>
                  </c:pt>
                  <c:pt idx="68">
                    <c:v>0.12878206951501997</c:v>
                  </c:pt>
                  <c:pt idx="69">
                    <c:v>9.5949722283856495E-2</c:v>
                  </c:pt>
                  <c:pt idx="70">
                    <c:v>0.27844980436842121</c:v>
                  </c:pt>
                  <c:pt idx="71">
                    <c:v>0.40784713522873439</c:v>
                  </c:pt>
                  <c:pt idx="72">
                    <c:v>0.59156731328345469</c:v>
                  </c:pt>
                  <c:pt idx="73">
                    <c:v>0.34549302756895878</c:v>
                  </c:pt>
                  <c:pt idx="74">
                    <c:v>0.27175608869372597</c:v>
                  </c:pt>
                  <c:pt idx="75">
                    <c:v>0.24729065220235605</c:v>
                  </c:pt>
                  <c:pt idx="76">
                    <c:v>0.2011540776692409</c:v>
                  </c:pt>
                  <c:pt idx="77">
                    <c:v>0.11482748436668287</c:v>
                  </c:pt>
                  <c:pt idx="78">
                    <c:v>0.1413046694281361</c:v>
                  </c:pt>
                  <c:pt idx="79">
                    <c:v>0.17535658360293874</c:v>
                  </c:pt>
                  <c:pt idx="80">
                    <c:v>0.27490290092734848</c:v>
                  </c:pt>
                  <c:pt idx="81">
                    <c:v>0.28422163006397072</c:v>
                  </c:pt>
                  <c:pt idx="82">
                    <c:v>0.13185263212419995</c:v>
                  </c:pt>
                  <c:pt idx="83">
                    <c:v>0.32003906011610539</c:v>
                  </c:pt>
                  <c:pt idx="84">
                    <c:v>0.36589668499153066</c:v>
                  </c:pt>
                  <c:pt idx="85">
                    <c:v>0.23418207668325614</c:v>
                  </c:pt>
                  <c:pt idx="86">
                    <c:v>6.5509046590415093E-2</c:v>
                  </c:pt>
                  <c:pt idx="87">
                    <c:v>0.3082347189647992</c:v>
                  </c:pt>
                  <c:pt idx="88">
                    <c:v>0.19494696968061401</c:v>
                  </c:pt>
                  <c:pt idx="89">
                    <c:v>0.15036831781120538</c:v>
                  </c:pt>
                  <c:pt idx="90">
                    <c:v>0.30511821154410468</c:v>
                  </c:pt>
                  <c:pt idx="91">
                    <c:v>0.37005044052431013</c:v>
                  </c:pt>
                  <c:pt idx="92">
                    <c:v>0.20210278502357562</c:v>
                  </c:pt>
                  <c:pt idx="93">
                    <c:v>0.59437361987221493</c:v>
                  </c:pt>
                  <c:pt idx="94">
                    <c:v>0.24212714749807684</c:v>
                  </c:pt>
                  <c:pt idx="95">
                    <c:v>0.19557493590835101</c:v>
                  </c:pt>
                  <c:pt idx="96">
                    <c:v>0.37761326483292063</c:v>
                  </c:pt>
                  <c:pt idx="97">
                    <c:v>0.36558980437005256</c:v>
                  </c:pt>
                  <c:pt idx="98">
                    <c:v>0.45869379764718893</c:v>
                  </c:pt>
                </c:numCache>
              </c:numRef>
            </c:minus>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parameters.xlsx]Temp'!$A$2:$A$100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parameters.xlsx]Temp'!$L$2:$L$100</c:f>
              <c:numCache>
                <c:formatCode>General</c:formatCode>
                <c:ptCount val="99"/>
                <c:pt idx="0">
                  <c:v>4.2033333333333331</c:v>
                </c:pt>
                <c:pt idx="1">
                  <c:v>7.9777777777777779</c:v>
                </c:pt>
                <c:pt idx="2">
                  <c:v>15.033333333333331</c:v>
                </c:pt>
                <c:pt idx="3">
                  <c:v>16.766666666666666</c:v>
                </c:pt>
                <c:pt idx="4">
                  <c:v>22.566666666666666</c:v>
                </c:pt>
                <c:pt idx="5">
                  <c:v>23.166666666666668</c:v>
                </c:pt>
                <c:pt idx="6">
                  <c:v>29.194444444444446</c:v>
                </c:pt>
                <c:pt idx="7">
                  <c:v>28.861111111111114</c:v>
                </c:pt>
                <c:pt idx="8">
                  <c:v>29.277777777777775</c:v>
                </c:pt>
                <c:pt idx="9">
                  <c:v>28.888888888888886</c:v>
                </c:pt>
                <c:pt idx="10">
                  <c:v>30.333333333333332</c:v>
                </c:pt>
                <c:pt idx="11">
                  <c:v>28.788888888888891</c:v>
                </c:pt>
                <c:pt idx="12">
                  <c:v>27.711111111111109</c:v>
                </c:pt>
                <c:pt idx="13">
                  <c:v>21.533333333333335</c:v>
                </c:pt>
                <c:pt idx="14">
                  <c:v>21.233333333333334</c:v>
                </c:pt>
                <c:pt idx="15">
                  <c:v>13.677777777777777</c:v>
                </c:pt>
                <c:pt idx="16">
                  <c:v>12.222222222222223</c:v>
                </c:pt>
                <c:pt idx="17">
                  <c:v>9.0666666666666682</c:v>
                </c:pt>
                <c:pt idx="18">
                  <c:v>9.6222222222222218</c:v>
                </c:pt>
                <c:pt idx="19">
                  <c:v>18.977777777777778</c:v>
                </c:pt>
                <c:pt idx="20">
                  <c:v>20.177777777777777</c:v>
                </c:pt>
                <c:pt idx="21">
                  <c:v>20.288888888888891</c:v>
                </c:pt>
                <c:pt idx="22">
                  <c:v>22.775000000000002</c:v>
                </c:pt>
                <c:pt idx="23">
                  <c:v>25.62222222222222</c:v>
                </c:pt>
                <c:pt idx="24">
                  <c:v>26.144444444444446</c:v>
                </c:pt>
                <c:pt idx="25">
                  <c:v>30.333333333333332</c:v>
                </c:pt>
                <c:pt idx="26">
                  <c:v>29.755555555555556</c:v>
                </c:pt>
                <c:pt idx="27">
                  <c:v>29.811111111111106</c:v>
                </c:pt>
                <c:pt idx="28">
                  <c:v>27.655555555555555</c:v>
                </c:pt>
                <c:pt idx="29">
                  <c:v>27.87777777777778</c:v>
                </c:pt>
                <c:pt idx="30">
                  <c:v>24.233333333333331</c:v>
                </c:pt>
                <c:pt idx="31">
                  <c:v>19.144444444444446</c:v>
                </c:pt>
                <c:pt idx="32">
                  <c:v>12.244444444444445</c:v>
                </c:pt>
                <c:pt idx="33">
                  <c:v>10.722222222222221</c:v>
                </c:pt>
                <c:pt idx="34">
                  <c:v>6.3555555555555552</c:v>
                </c:pt>
                <c:pt idx="35">
                  <c:v>8.4333333333333336</c:v>
                </c:pt>
                <c:pt idx="36">
                  <c:v>10.811111111111112</c:v>
                </c:pt>
                <c:pt idx="37">
                  <c:v>17.922222222222221</c:v>
                </c:pt>
                <c:pt idx="38">
                  <c:v>18.366666666666664</c:v>
                </c:pt>
                <c:pt idx="39">
                  <c:v>20.888888888888889</c:v>
                </c:pt>
                <c:pt idx="40">
                  <c:v>26.544444444444448</c:v>
                </c:pt>
                <c:pt idx="41">
                  <c:v>27.688888888888886</c:v>
                </c:pt>
                <c:pt idx="42">
                  <c:v>27.522222222222222</c:v>
                </c:pt>
                <c:pt idx="43">
                  <c:v>29.222222222222225</c:v>
                </c:pt>
                <c:pt idx="44">
                  <c:v>28.333333333333332</c:v>
                </c:pt>
                <c:pt idx="45">
                  <c:v>26.611111111111114</c:v>
                </c:pt>
                <c:pt idx="46">
                  <c:v>28.255555555555556</c:v>
                </c:pt>
                <c:pt idx="47">
                  <c:v>25.244444444444444</c:v>
                </c:pt>
                <c:pt idx="48">
                  <c:v>19.849999999999998</c:v>
                </c:pt>
                <c:pt idx="49">
                  <c:v>15.733333333333334</c:v>
                </c:pt>
                <c:pt idx="50">
                  <c:v>9.8888888888888875</c:v>
                </c:pt>
                <c:pt idx="51">
                  <c:v>7.0555555555555545</c:v>
                </c:pt>
                <c:pt idx="52">
                  <c:v>9.3666666666666671</c:v>
                </c:pt>
                <c:pt idx="53">
                  <c:v>7.5</c:v>
                </c:pt>
                <c:pt idx="54">
                  <c:v>17.633333333333336</c:v>
                </c:pt>
                <c:pt idx="55">
                  <c:v>21.083333333333332</c:v>
                </c:pt>
                <c:pt idx="56">
                  <c:v>22.511111111111109</c:v>
                </c:pt>
                <c:pt idx="57">
                  <c:v>27.555555555555557</c:v>
                </c:pt>
                <c:pt idx="58">
                  <c:v>28.652777777777782</c:v>
                </c:pt>
                <c:pt idx="59">
                  <c:v>28.566666666666666</c:v>
                </c:pt>
                <c:pt idx="60">
                  <c:v>27.622222222222224</c:v>
                </c:pt>
                <c:pt idx="61">
                  <c:v>27.033333333333331</c:v>
                </c:pt>
                <c:pt idx="62">
                  <c:v>27.611111111111111</c:v>
                </c:pt>
                <c:pt idx="63">
                  <c:v>26.37777777777778</c:v>
                </c:pt>
                <c:pt idx="64">
                  <c:v>25.122222222222224</c:v>
                </c:pt>
                <c:pt idx="65">
                  <c:v>21.18148148148148</c:v>
                </c:pt>
                <c:pt idx="66">
                  <c:v>11.744444444444445</c:v>
                </c:pt>
                <c:pt idx="67">
                  <c:v>8.7666666666666675</c:v>
                </c:pt>
                <c:pt idx="68">
                  <c:v>6.6874999999999991</c:v>
                </c:pt>
                <c:pt idx="69">
                  <c:v>6.583333333333333</c:v>
                </c:pt>
                <c:pt idx="70">
                  <c:v>12.985185185185184</c:v>
                </c:pt>
                <c:pt idx="71">
                  <c:v>19.724999999999998</c:v>
                </c:pt>
                <c:pt idx="72">
                  <c:v>22.494814814814816</c:v>
                </c:pt>
                <c:pt idx="73">
                  <c:v>27.057222222222222</c:v>
                </c:pt>
                <c:pt idx="74">
                  <c:v>27.247037037037039</c:v>
                </c:pt>
                <c:pt idx="75">
                  <c:v>31.127333333333336</c:v>
                </c:pt>
                <c:pt idx="76">
                  <c:v>29.216666666666665</c:v>
                </c:pt>
                <c:pt idx="77">
                  <c:v>30.195407407407409</c:v>
                </c:pt>
                <c:pt idx="78">
                  <c:v>30.695185185185185</c:v>
                </c:pt>
                <c:pt idx="79">
                  <c:v>29.005925925925926</c:v>
                </c:pt>
                <c:pt idx="80">
                  <c:v>28.427777777777777</c:v>
                </c:pt>
                <c:pt idx="81">
                  <c:v>23.225238095238097</c:v>
                </c:pt>
                <c:pt idx="82">
                  <c:v>19.515925925925924</c:v>
                </c:pt>
                <c:pt idx="83">
                  <c:v>15.653333333333332</c:v>
                </c:pt>
                <c:pt idx="84">
                  <c:v>11.222962962962962</c:v>
                </c:pt>
                <c:pt idx="85">
                  <c:v>5.0520833333333339</c:v>
                </c:pt>
                <c:pt idx="86">
                  <c:v>6.2425000000000006</c:v>
                </c:pt>
                <c:pt idx="87">
                  <c:v>10.274444444444446</c:v>
                </c:pt>
                <c:pt idx="88">
                  <c:v>16.205555555555556</c:v>
                </c:pt>
                <c:pt idx="89">
                  <c:v>22.006296296296298</c:v>
                </c:pt>
                <c:pt idx="90">
                  <c:v>20.905833333333334</c:v>
                </c:pt>
                <c:pt idx="91">
                  <c:v>27.388796296296295</c:v>
                </c:pt>
                <c:pt idx="92">
                  <c:v>27.607499999999998</c:v>
                </c:pt>
                <c:pt idx="93">
                  <c:v>30.076666666666664</c:v>
                </c:pt>
                <c:pt idx="94">
                  <c:v>30.113333333333337</c:v>
                </c:pt>
                <c:pt idx="95">
                  <c:v>26.394666666666666</c:v>
                </c:pt>
                <c:pt idx="96">
                  <c:v>20.785333333333334</c:v>
                </c:pt>
                <c:pt idx="97">
                  <c:v>12.317933999999999</c:v>
                </c:pt>
                <c:pt idx="98">
                  <c:v>9.2800000000000011</c:v>
                </c:pt>
              </c:numCache>
            </c:numRef>
          </c:yVal>
          <c:smooth val="1"/>
          <c:extLst>
            <c:ext xmlns:c16="http://schemas.microsoft.com/office/drawing/2014/chart" uri="{C3380CC4-5D6E-409C-BE32-E72D297353CC}">
              <c16:uniqueId val="{00000000-37C1-45E6-857F-1160F811B77F}"/>
            </c:ext>
          </c:extLst>
        </c:ser>
        <c:dLbls>
          <c:showLegendKey val="0"/>
          <c:showVal val="0"/>
          <c:showCatName val="0"/>
          <c:showSerName val="0"/>
          <c:showPercent val="0"/>
          <c:showBubbleSize val="0"/>
        </c:dLbls>
        <c:axId val="303214440"/>
        <c:axId val="303213656"/>
      </c:scatterChart>
      <c:valAx>
        <c:axId val="303214440"/>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213656"/>
        <c:crosses val="autoZero"/>
        <c:crossBetween val="midCat"/>
        <c:majorUnit val="366"/>
        <c:minorUnit val="183"/>
      </c:valAx>
      <c:valAx>
        <c:axId val="30321365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Temp (</a:t>
                </a:r>
                <a:r>
                  <a:rPr lang="en-US" sz="1200" b="0" i="0" u="none" strike="noStrike" baseline="30000">
                    <a:effectLst/>
                    <a:latin typeface="Times New Roman" panose="02020603050405020304" pitchFamily="18" charset="0"/>
                    <a:cs typeface="Times New Roman" panose="02020603050405020304" pitchFamily="18" charset="0"/>
                  </a:rPr>
                  <a:t>o</a:t>
                </a:r>
                <a:r>
                  <a:rPr lang="en-US" sz="1200" b="0" i="0" u="none" strike="noStrike" baseline="0">
                    <a:effectLst/>
                    <a:latin typeface="Times New Roman" panose="02020603050405020304" pitchFamily="18" charset="0"/>
                    <a:cs typeface="Times New Roman" panose="02020603050405020304" pitchFamily="18" charset="0"/>
                  </a:rPr>
                  <a:t>C)</a:t>
                </a:r>
                <a:endParaRPr lang="en-US" sz="120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3214440"/>
        <c:crosses val="autoZero"/>
        <c:crossBetween val="midCat"/>
        <c:majorUnit val="7"/>
        <c:minorUnit val="3.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2700" cap="rnd">
              <a:solidFill>
                <a:schemeClr val="tx1"/>
              </a:solidFill>
              <a:round/>
            </a:ln>
            <a:effectLst/>
          </c:spPr>
          <c:marker>
            <c:symbol val="triangle"/>
            <c:size val="6"/>
            <c:spPr>
              <a:solidFill>
                <a:schemeClr val="tx1"/>
              </a:solidFill>
              <a:ln w="9525">
                <a:solidFill>
                  <a:schemeClr val="tx1"/>
                </a:solidFill>
              </a:ln>
              <a:effectLst/>
            </c:spPr>
          </c:marker>
          <c:errBars>
            <c:errDir val="y"/>
            <c:errBarType val="both"/>
            <c:errValType val="cust"/>
            <c:noEndCap val="0"/>
            <c:plus>
              <c:numRef>
                <c:f>'\Users\Dan\Desktop\Fall ''15\Lab\Projects\Jordan Lake\Data\Data set\[ENV 4 all sites, avgs and graphs for all phys and chem parameters.xlsx]Nox'!$N$2:$N$100</c:f>
                <c:numCache>
                  <c:formatCode>General</c:formatCode>
                  <c:ptCount val="99"/>
                  <c:pt idx="0">
                    <c:v>0.39500000000000002</c:v>
                  </c:pt>
                  <c:pt idx="1">
                    <c:v>0.17097758137642877</c:v>
                  </c:pt>
                  <c:pt idx="2">
                    <c:v>0.17022860446404942</c:v>
                  </c:pt>
                  <c:pt idx="3">
                    <c:v>0.13370780746754382</c:v>
                  </c:pt>
                  <c:pt idx="4">
                    <c:v>6.4377359719426611E-2</c:v>
                  </c:pt>
                  <c:pt idx="5">
                    <c:v>0.15534906930308059</c:v>
                  </c:pt>
                  <c:pt idx="6">
                    <c:v>0.11392004993756709</c:v>
                  </c:pt>
                  <c:pt idx="7">
                    <c:v>9.6666666666666679E-2</c:v>
                  </c:pt>
                  <c:pt idx="8">
                    <c:v>7.0000000000000007E-2</c:v>
                  </c:pt>
                  <c:pt idx="9">
                    <c:v>5.3333333333333337E-2</c:v>
                  </c:pt>
                  <c:pt idx="10">
                    <c:v>0</c:v>
                  </c:pt>
                  <c:pt idx="12">
                    <c:v>0</c:v>
                  </c:pt>
                  <c:pt idx="13">
                    <c:v>0</c:v>
                  </c:pt>
                  <c:pt idx="14">
                    <c:v>0.29333333333333333</c:v>
                  </c:pt>
                  <c:pt idx="15">
                    <c:v>0.23500000000000004</c:v>
                  </c:pt>
                  <c:pt idx="16">
                    <c:v>0.17854348987789437</c:v>
                  </c:pt>
                  <c:pt idx="17">
                    <c:v>0.17704362299852666</c:v>
                  </c:pt>
                  <c:pt idx="18">
                    <c:v>0.20626304672539969</c:v>
                  </c:pt>
                  <c:pt idx="19">
                    <c:v>0.22333333333333336</c:v>
                  </c:pt>
                  <c:pt idx="20">
                    <c:v>0.10408329997330663</c:v>
                  </c:pt>
                  <c:pt idx="21">
                    <c:v>0.12666666666666665</c:v>
                  </c:pt>
                  <c:pt idx="22">
                    <c:v>0.18342421989596805</c:v>
                  </c:pt>
                  <c:pt idx="23">
                    <c:v>7.3333333333333334E-2</c:v>
                  </c:pt>
                  <c:pt idx="24">
                    <c:v>0</c:v>
                  </c:pt>
                  <c:pt idx="25">
                    <c:v>0</c:v>
                  </c:pt>
                  <c:pt idx="26">
                    <c:v>0.05</c:v>
                  </c:pt>
                  <c:pt idx="27">
                    <c:v>0</c:v>
                  </c:pt>
                  <c:pt idx="28">
                    <c:v>6.0000000000000005E-2</c:v>
                  </c:pt>
                  <c:pt idx="29">
                    <c:v>0.15000000000000002</c:v>
                  </c:pt>
                  <c:pt idx="30">
                    <c:v>0.21666666666666665</c:v>
                  </c:pt>
                  <c:pt idx="31">
                    <c:v>8.3333333333333343E-2</c:v>
                  </c:pt>
                  <c:pt idx="32">
                    <c:v>0.1</c:v>
                  </c:pt>
                  <c:pt idx="33">
                    <c:v>0.13012814197295422</c:v>
                  </c:pt>
                  <c:pt idx="34">
                    <c:v>0.11976829482147786</c:v>
                  </c:pt>
                  <c:pt idx="35">
                    <c:v>7.7960103756843327E-2</c:v>
                  </c:pt>
                  <c:pt idx="36">
                    <c:v>2.4999999999999994E-2</c:v>
                  </c:pt>
                  <c:pt idx="37">
                    <c:v>0.24666666666666667</c:v>
                  </c:pt>
                  <c:pt idx="38">
                    <c:v>0.32</c:v>
                  </c:pt>
                  <c:pt idx="39">
                    <c:v>7.6376261582597332E-2</c:v>
                  </c:pt>
                  <c:pt idx="40">
                    <c:v>6.3333333333333353E-2</c:v>
                  </c:pt>
                  <c:pt idx="41">
                    <c:v>0.14666666666666667</c:v>
                  </c:pt>
                  <c:pt idx="42">
                    <c:v>9.3333333333333338E-2</c:v>
                  </c:pt>
                  <c:pt idx="43">
                    <c:v>7.3333333333333334E-2</c:v>
                  </c:pt>
                  <c:pt idx="44">
                    <c:v>2.3333333333333334E-2</c:v>
                  </c:pt>
                  <c:pt idx="45">
                    <c:v>0.05</c:v>
                  </c:pt>
                  <c:pt idx="46">
                    <c:v>0.04</c:v>
                  </c:pt>
                  <c:pt idx="47">
                    <c:v>7.0000000000000007E-2</c:v>
                  </c:pt>
                  <c:pt idx="48">
                    <c:v>0.12220201853215572</c:v>
                  </c:pt>
                  <c:pt idx="49">
                    <c:v>0.1997498435543818</c:v>
                  </c:pt>
                  <c:pt idx="50">
                    <c:v>0.21656407827707716</c:v>
                  </c:pt>
                  <c:pt idx="51">
                    <c:v>6.2271805640898084E-2</c:v>
                  </c:pt>
                  <c:pt idx="52">
                    <c:v>9.0737717258774678E-2</c:v>
                  </c:pt>
                  <c:pt idx="53">
                    <c:v>0.11680943645290159</c:v>
                  </c:pt>
                  <c:pt idx="54">
                    <c:v>0.13666666666666666</c:v>
                  </c:pt>
                  <c:pt idx="55">
                    <c:v>0.32499999999999996</c:v>
                  </c:pt>
                  <c:pt idx="56">
                    <c:v>0.15344199048645205</c:v>
                  </c:pt>
                  <c:pt idx="57">
                    <c:v>7.3333333333333334E-2</c:v>
                  </c:pt>
                  <c:pt idx="58">
                    <c:v>0.12000000000000001</c:v>
                  </c:pt>
                  <c:pt idx="59">
                    <c:v>6.6666666666666654E-3</c:v>
                  </c:pt>
                  <c:pt idx="60">
                    <c:v>4.6666666666666669E-2</c:v>
                  </c:pt>
                  <c:pt idx="61">
                    <c:v>0</c:v>
                  </c:pt>
                  <c:pt idx="62">
                    <c:v>4.3333333333333342E-2</c:v>
                  </c:pt>
                  <c:pt idx="63">
                    <c:v>6.6666666666666654E-3</c:v>
                  </c:pt>
                  <c:pt idx="64">
                    <c:v>2.3333333333333334E-2</c:v>
                  </c:pt>
                  <c:pt idx="65">
                    <c:v>5.4333787773605112E-2</c:v>
                  </c:pt>
                  <c:pt idx="66">
                    <c:v>0.18229334655310614</c:v>
                  </c:pt>
                  <c:pt idx="67">
                    <c:v>6.4134792468193688E-2</c:v>
                  </c:pt>
                  <c:pt idx="68">
                    <c:v>8.4429545860946809E-2</c:v>
                  </c:pt>
                  <c:pt idx="69">
                    <c:v>5.5965550628425599E-2</c:v>
                  </c:pt>
                  <c:pt idx="70">
                    <c:v>0.10447103680381563</c:v>
                  </c:pt>
                  <c:pt idx="71">
                    <c:v>5.9002118606029719E-2</c:v>
                  </c:pt>
                  <c:pt idx="72">
                    <c:v>5.7408004775864468E-2</c:v>
                  </c:pt>
                  <c:pt idx="73">
                    <c:v>5.2967495273569004E-2</c:v>
                  </c:pt>
                  <c:pt idx="74">
                    <c:v>0.14999176932151154</c:v>
                  </c:pt>
                  <c:pt idx="75">
                    <c:v>6.7777777777777784E-2</c:v>
                  </c:pt>
                  <c:pt idx="76">
                    <c:v>1.8888888888888889E-2</c:v>
                  </c:pt>
                  <c:pt idx="77">
                    <c:v>0.10888888888888888</c:v>
                  </c:pt>
                  <c:pt idx="78">
                    <c:v>3.3333333333333333E-2</c:v>
                  </c:pt>
                  <c:pt idx="79">
                    <c:v>6.7098140762819655E-2</c:v>
                  </c:pt>
                  <c:pt idx="80">
                    <c:v>1.1055415967851333E-2</c:v>
                  </c:pt>
                  <c:pt idx="81">
                    <c:v>0.21097119124993102</c:v>
                  </c:pt>
                  <c:pt idx="82">
                    <c:v>7.0915529650979928E-2</c:v>
                  </c:pt>
                  <c:pt idx="83">
                    <c:v>4.7251624833255353E-2</c:v>
                  </c:pt>
                  <c:pt idx="84">
                    <c:v>5.6297819180181785E-2</c:v>
                  </c:pt>
                  <c:pt idx="85">
                    <c:v>9.3301307217913271E-2</c:v>
                  </c:pt>
                  <c:pt idx="86">
                    <c:v>5.582711408148066E-2</c:v>
                  </c:pt>
                  <c:pt idx="87">
                    <c:v>6.4794547095672658E-2</c:v>
                  </c:pt>
                  <c:pt idx="88">
                    <c:v>0.10233387622005835</c:v>
                  </c:pt>
                  <c:pt idx="89">
                    <c:v>6.7359822438990635E-2</c:v>
                  </c:pt>
                  <c:pt idx="90">
                    <c:v>7.5755454515756729E-2</c:v>
                  </c:pt>
                  <c:pt idx="91">
                    <c:v>9.8022106350217408E-2</c:v>
                  </c:pt>
                  <c:pt idx="92">
                    <c:v>9.1065367920894605E-2</c:v>
                  </c:pt>
                  <c:pt idx="93">
                    <c:v>7.7459666924148346E-3</c:v>
                  </c:pt>
                  <c:pt idx="94">
                    <c:v>6.0000000000000001E-3</c:v>
                  </c:pt>
                  <c:pt idx="95">
                    <c:v>1.0000000000000004E-2</c:v>
                  </c:pt>
                  <c:pt idx="96">
                    <c:v>6.8161572751807883E-2</c:v>
                  </c:pt>
                  <c:pt idx="97">
                    <c:v>7.806407624509494E-2</c:v>
                  </c:pt>
                  <c:pt idx="98">
                    <c:v>0.15551205741034999</c:v>
                  </c:pt>
                </c:numCache>
              </c:numRef>
            </c:plus>
            <c:minus>
              <c:numRef>
                <c:f>'\Users\Dan\Desktop\Fall ''15\Lab\Projects\Jordan Lake\Data\Data set\[ENV 4 all sites, avgs and graphs for all phys and chem parameters.xlsx]Nox'!$N$2:$N$100</c:f>
                <c:numCache>
                  <c:formatCode>General</c:formatCode>
                  <c:ptCount val="99"/>
                  <c:pt idx="0">
                    <c:v>0.39500000000000002</c:v>
                  </c:pt>
                  <c:pt idx="1">
                    <c:v>0.17097758137642877</c:v>
                  </c:pt>
                  <c:pt idx="2">
                    <c:v>0.17022860446404942</c:v>
                  </c:pt>
                  <c:pt idx="3">
                    <c:v>0.13370780746754382</c:v>
                  </c:pt>
                  <c:pt idx="4">
                    <c:v>6.4377359719426611E-2</c:v>
                  </c:pt>
                  <c:pt idx="5">
                    <c:v>0.15534906930308059</c:v>
                  </c:pt>
                  <c:pt idx="6">
                    <c:v>0.11392004993756709</c:v>
                  </c:pt>
                  <c:pt idx="7">
                    <c:v>9.6666666666666679E-2</c:v>
                  </c:pt>
                  <c:pt idx="8">
                    <c:v>7.0000000000000007E-2</c:v>
                  </c:pt>
                  <c:pt idx="9">
                    <c:v>5.3333333333333337E-2</c:v>
                  </c:pt>
                  <c:pt idx="10">
                    <c:v>0</c:v>
                  </c:pt>
                  <c:pt idx="12">
                    <c:v>0</c:v>
                  </c:pt>
                  <c:pt idx="13">
                    <c:v>0</c:v>
                  </c:pt>
                  <c:pt idx="14">
                    <c:v>0.29333333333333333</c:v>
                  </c:pt>
                  <c:pt idx="15">
                    <c:v>0.23500000000000004</c:v>
                  </c:pt>
                  <c:pt idx="16">
                    <c:v>0.17854348987789437</c:v>
                  </c:pt>
                  <c:pt idx="17">
                    <c:v>0.17704362299852666</c:v>
                  </c:pt>
                  <c:pt idx="18">
                    <c:v>0.20626304672539969</c:v>
                  </c:pt>
                  <c:pt idx="19">
                    <c:v>0.22333333333333336</c:v>
                  </c:pt>
                  <c:pt idx="20">
                    <c:v>0.10408329997330663</c:v>
                  </c:pt>
                  <c:pt idx="21">
                    <c:v>0.12666666666666665</c:v>
                  </c:pt>
                  <c:pt idx="22">
                    <c:v>0.18342421989596805</c:v>
                  </c:pt>
                  <c:pt idx="23">
                    <c:v>7.3333333333333334E-2</c:v>
                  </c:pt>
                  <c:pt idx="24">
                    <c:v>0</c:v>
                  </c:pt>
                  <c:pt idx="25">
                    <c:v>0</c:v>
                  </c:pt>
                  <c:pt idx="26">
                    <c:v>0.05</c:v>
                  </c:pt>
                  <c:pt idx="27">
                    <c:v>0</c:v>
                  </c:pt>
                  <c:pt idx="28">
                    <c:v>6.0000000000000005E-2</c:v>
                  </c:pt>
                  <c:pt idx="29">
                    <c:v>0.15000000000000002</c:v>
                  </c:pt>
                  <c:pt idx="30">
                    <c:v>0.21666666666666665</c:v>
                  </c:pt>
                  <c:pt idx="31">
                    <c:v>8.3333333333333343E-2</c:v>
                  </c:pt>
                  <c:pt idx="32">
                    <c:v>0.1</c:v>
                  </c:pt>
                  <c:pt idx="33">
                    <c:v>0.13012814197295422</c:v>
                  </c:pt>
                  <c:pt idx="34">
                    <c:v>0.11976829482147786</c:v>
                  </c:pt>
                  <c:pt idx="35">
                    <c:v>7.7960103756843327E-2</c:v>
                  </c:pt>
                  <c:pt idx="36">
                    <c:v>2.4999999999999994E-2</c:v>
                  </c:pt>
                  <c:pt idx="37">
                    <c:v>0.24666666666666667</c:v>
                  </c:pt>
                  <c:pt idx="38">
                    <c:v>0.32</c:v>
                  </c:pt>
                  <c:pt idx="39">
                    <c:v>7.6376261582597332E-2</c:v>
                  </c:pt>
                  <c:pt idx="40">
                    <c:v>6.3333333333333353E-2</c:v>
                  </c:pt>
                  <c:pt idx="41">
                    <c:v>0.14666666666666667</c:v>
                  </c:pt>
                  <c:pt idx="42">
                    <c:v>9.3333333333333338E-2</c:v>
                  </c:pt>
                  <c:pt idx="43">
                    <c:v>7.3333333333333334E-2</c:v>
                  </c:pt>
                  <c:pt idx="44">
                    <c:v>2.3333333333333334E-2</c:v>
                  </c:pt>
                  <c:pt idx="45">
                    <c:v>0.05</c:v>
                  </c:pt>
                  <c:pt idx="46">
                    <c:v>0.04</c:v>
                  </c:pt>
                  <c:pt idx="47">
                    <c:v>7.0000000000000007E-2</c:v>
                  </c:pt>
                  <c:pt idx="48">
                    <c:v>0.12220201853215572</c:v>
                  </c:pt>
                  <c:pt idx="49">
                    <c:v>0.1997498435543818</c:v>
                  </c:pt>
                  <c:pt idx="50">
                    <c:v>0.21656407827707716</c:v>
                  </c:pt>
                  <c:pt idx="51">
                    <c:v>6.2271805640898084E-2</c:v>
                  </c:pt>
                  <c:pt idx="52">
                    <c:v>9.0737717258774678E-2</c:v>
                  </c:pt>
                  <c:pt idx="53">
                    <c:v>0.11680943645290159</c:v>
                  </c:pt>
                  <c:pt idx="54">
                    <c:v>0.13666666666666666</c:v>
                  </c:pt>
                  <c:pt idx="55">
                    <c:v>0.32499999999999996</c:v>
                  </c:pt>
                  <c:pt idx="56">
                    <c:v>0.15344199048645205</c:v>
                  </c:pt>
                  <c:pt idx="57">
                    <c:v>7.3333333333333334E-2</c:v>
                  </c:pt>
                  <c:pt idx="58">
                    <c:v>0.12000000000000001</c:v>
                  </c:pt>
                  <c:pt idx="59">
                    <c:v>6.6666666666666654E-3</c:v>
                  </c:pt>
                  <c:pt idx="60">
                    <c:v>4.6666666666666669E-2</c:v>
                  </c:pt>
                  <c:pt idx="61">
                    <c:v>0</c:v>
                  </c:pt>
                  <c:pt idx="62">
                    <c:v>4.3333333333333342E-2</c:v>
                  </c:pt>
                  <c:pt idx="63">
                    <c:v>6.6666666666666654E-3</c:v>
                  </c:pt>
                  <c:pt idx="64">
                    <c:v>2.3333333333333334E-2</c:v>
                  </c:pt>
                  <c:pt idx="65">
                    <c:v>5.4333787773605112E-2</c:v>
                  </c:pt>
                  <c:pt idx="66">
                    <c:v>0.18229334655310614</c:v>
                  </c:pt>
                  <c:pt idx="67">
                    <c:v>6.4134792468193688E-2</c:v>
                  </c:pt>
                  <c:pt idx="68">
                    <c:v>8.4429545860946809E-2</c:v>
                  </c:pt>
                  <c:pt idx="69">
                    <c:v>5.5965550628425599E-2</c:v>
                  </c:pt>
                  <c:pt idx="70">
                    <c:v>0.10447103680381563</c:v>
                  </c:pt>
                  <c:pt idx="71">
                    <c:v>5.9002118606029719E-2</c:v>
                  </c:pt>
                  <c:pt idx="72">
                    <c:v>5.7408004775864468E-2</c:v>
                  </c:pt>
                  <c:pt idx="73">
                    <c:v>5.2967495273569004E-2</c:v>
                  </c:pt>
                  <c:pt idx="74">
                    <c:v>0.14999176932151154</c:v>
                  </c:pt>
                  <c:pt idx="75">
                    <c:v>6.7777777777777784E-2</c:v>
                  </c:pt>
                  <c:pt idx="76">
                    <c:v>1.8888888888888889E-2</c:v>
                  </c:pt>
                  <c:pt idx="77">
                    <c:v>0.10888888888888888</c:v>
                  </c:pt>
                  <c:pt idx="78">
                    <c:v>3.3333333333333333E-2</c:v>
                  </c:pt>
                  <c:pt idx="79">
                    <c:v>6.7098140762819655E-2</c:v>
                  </c:pt>
                  <c:pt idx="80">
                    <c:v>1.1055415967851333E-2</c:v>
                  </c:pt>
                  <c:pt idx="81">
                    <c:v>0.21097119124993102</c:v>
                  </c:pt>
                  <c:pt idx="82">
                    <c:v>7.0915529650979928E-2</c:v>
                  </c:pt>
                  <c:pt idx="83">
                    <c:v>4.7251624833255353E-2</c:v>
                  </c:pt>
                  <c:pt idx="84">
                    <c:v>5.6297819180181785E-2</c:v>
                  </c:pt>
                  <c:pt idx="85">
                    <c:v>9.3301307217913271E-2</c:v>
                  </c:pt>
                  <c:pt idx="86">
                    <c:v>5.582711408148066E-2</c:v>
                  </c:pt>
                  <c:pt idx="87">
                    <c:v>6.4794547095672658E-2</c:v>
                  </c:pt>
                  <c:pt idx="88">
                    <c:v>0.10233387622005835</c:v>
                  </c:pt>
                  <c:pt idx="89">
                    <c:v>6.7359822438990635E-2</c:v>
                  </c:pt>
                  <c:pt idx="90">
                    <c:v>7.5755454515756729E-2</c:v>
                  </c:pt>
                  <c:pt idx="91">
                    <c:v>9.8022106350217408E-2</c:v>
                  </c:pt>
                  <c:pt idx="92">
                    <c:v>9.1065367920894605E-2</c:v>
                  </c:pt>
                  <c:pt idx="93">
                    <c:v>7.7459666924148346E-3</c:v>
                  </c:pt>
                  <c:pt idx="94">
                    <c:v>6.0000000000000001E-3</c:v>
                  </c:pt>
                  <c:pt idx="95">
                    <c:v>1.0000000000000004E-2</c:v>
                  </c:pt>
                  <c:pt idx="96">
                    <c:v>6.8161572751807883E-2</c:v>
                  </c:pt>
                  <c:pt idx="97">
                    <c:v>7.806407624509494E-2</c:v>
                  </c:pt>
                  <c:pt idx="98">
                    <c:v>0.15551205741034999</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'\Users\Dan\Desktop\Fall ''15\Lab\Projects\Jordan Lake\Data\Data set\[ENV 4 all sites, avgs and graphs for all phys and chem parameters.xlsx]Nox'!$A$2:$A$100</c:f>
              <c:numCache>
                <c:formatCode>General</c:formatCode>
                <c:ptCount val="99"/>
                <c:pt idx="0">
                  <c:v>40562</c:v>
                </c:pt>
                <c:pt idx="1">
                  <c:v>40590</c:v>
                </c:pt>
                <c:pt idx="2">
                  <c:v>40624</c:v>
                </c:pt>
                <c:pt idx="3">
                  <c:v>40655</c:v>
                </c:pt>
                <c:pt idx="4">
                  <c:v>40666</c:v>
                </c:pt>
                <c:pt idx="5">
                  <c:v>40680</c:v>
                </c:pt>
                <c:pt idx="6">
                  <c:v>40701</c:v>
                </c:pt>
                <c:pt idx="7">
                  <c:v>40715</c:v>
                </c:pt>
                <c:pt idx="8">
                  <c:v>40729</c:v>
                </c:pt>
                <c:pt idx="9">
                  <c:v>40743</c:v>
                </c:pt>
                <c:pt idx="10">
                  <c:v>40757</c:v>
                </c:pt>
                <c:pt idx="11">
                  <c:v>40771</c:v>
                </c:pt>
                <c:pt idx="12">
                  <c:v>40800</c:v>
                </c:pt>
                <c:pt idx="13">
                  <c:v>40806</c:v>
                </c:pt>
                <c:pt idx="14">
                  <c:v>40821</c:v>
                </c:pt>
                <c:pt idx="15">
                  <c:v>40862</c:v>
                </c:pt>
                <c:pt idx="16">
                  <c:v>40882</c:v>
                </c:pt>
                <c:pt idx="17">
                  <c:v>40920</c:v>
                </c:pt>
                <c:pt idx="18">
                  <c:v>40962</c:v>
                </c:pt>
                <c:pt idx="19">
                  <c:v>40988</c:v>
                </c:pt>
                <c:pt idx="20">
                  <c:v>41016</c:v>
                </c:pt>
                <c:pt idx="21">
                  <c:v>41030</c:v>
                </c:pt>
                <c:pt idx="22">
                  <c:v>41045</c:v>
                </c:pt>
                <c:pt idx="23">
                  <c:v>41065</c:v>
                </c:pt>
                <c:pt idx="24">
                  <c:v>41079</c:v>
                </c:pt>
                <c:pt idx="25">
                  <c:v>41100</c:v>
                </c:pt>
                <c:pt idx="26">
                  <c:v>41114</c:v>
                </c:pt>
                <c:pt idx="27">
                  <c:v>41127</c:v>
                </c:pt>
                <c:pt idx="28">
                  <c:v>41142</c:v>
                </c:pt>
                <c:pt idx="29">
                  <c:v>41157</c:v>
                </c:pt>
                <c:pt idx="30">
                  <c:v>41171</c:v>
                </c:pt>
                <c:pt idx="31">
                  <c:v>41200</c:v>
                </c:pt>
                <c:pt idx="32">
                  <c:v>41227</c:v>
                </c:pt>
                <c:pt idx="33">
                  <c:v>41247</c:v>
                </c:pt>
                <c:pt idx="34">
                  <c:v>41303</c:v>
                </c:pt>
                <c:pt idx="35">
                  <c:v>41317</c:v>
                </c:pt>
                <c:pt idx="36">
                  <c:v>41346</c:v>
                </c:pt>
                <c:pt idx="37">
                  <c:v>41387</c:v>
                </c:pt>
                <c:pt idx="38">
                  <c:v>41395</c:v>
                </c:pt>
                <c:pt idx="39">
                  <c:v>41409</c:v>
                </c:pt>
                <c:pt idx="40">
                  <c:v>41429</c:v>
                </c:pt>
                <c:pt idx="41">
                  <c:v>41452</c:v>
                </c:pt>
                <c:pt idx="42">
                  <c:v>41465</c:v>
                </c:pt>
                <c:pt idx="43">
                  <c:v>41485</c:v>
                </c:pt>
                <c:pt idx="44">
                  <c:v>41493</c:v>
                </c:pt>
                <c:pt idx="45">
                  <c:v>41507</c:v>
                </c:pt>
                <c:pt idx="46">
                  <c:v>41521</c:v>
                </c:pt>
                <c:pt idx="47">
                  <c:v>41535</c:v>
                </c:pt>
                <c:pt idx="48">
                  <c:v>41564</c:v>
                </c:pt>
                <c:pt idx="49">
                  <c:v>41584</c:v>
                </c:pt>
                <c:pt idx="50">
                  <c:v>41613</c:v>
                </c:pt>
                <c:pt idx="51">
                  <c:v>41654</c:v>
                </c:pt>
                <c:pt idx="52">
                  <c:v>41695</c:v>
                </c:pt>
                <c:pt idx="53">
                  <c:v>41717</c:v>
                </c:pt>
                <c:pt idx="54">
                  <c:v>41743</c:v>
                </c:pt>
                <c:pt idx="55">
                  <c:v>41764</c:v>
                </c:pt>
                <c:pt idx="56">
                  <c:v>41778</c:v>
                </c:pt>
                <c:pt idx="57">
                  <c:v>41800</c:v>
                </c:pt>
                <c:pt idx="58">
                  <c:v>41813</c:v>
                </c:pt>
                <c:pt idx="59">
                  <c:v>41836</c:v>
                </c:pt>
                <c:pt idx="60">
                  <c:v>41842</c:v>
                </c:pt>
                <c:pt idx="61">
                  <c:v>41856</c:v>
                </c:pt>
                <c:pt idx="62">
                  <c:v>41876</c:v>
                </c:pt>
                <c:pt idx="63">
                  <c:v>41892</c:v>
                </c:pt>
                <c:pt idx="64">
                  <c:v>41904</c:v>
                </c:pt>
                <c:pt idx="65">
                  <c:v>41920</c:v>
                </c:pt>
                <c:pt idx="66">
                  <c:v>41968</c:v>
                </c:pt>
                <c:pt idx="67">
                  <c:v>42003</c:v>
                </c:pt>
                <c:pt idx="68">
                  <c:v>42031</c:v>
                </c:pt>
                <c:pt idx="69">
                  <c:v>42046</c:v>
                </c:pt>
                <c:pt idx="70">
                  <c:v>42087</c:v>
                </c:pt>
                <c:pt idx="71">
                  <c:v>42116</c:v>
                </c:pt>
                <c:pt idx="72">
                  <c:v>42130</c:v>
                </c:pt>
                <c:pt idx="73">
                  <c:v>42144</c:v>
                </c:pt>
                <c:pt idx="74">
                  <c:v>42165</c:v>
                </c:pt>
                <c:pt idx="75">
                  <c:v>42177</c:v>
                </c:pt>
                <c:pt idx="76">
                  <c:v>42192</c:v>
                </c:pt>
                <c:pt idx="77">
                  <c:v>42208</c:v>
                </c:pt>
                <c:pt idx="78">
                  <c:v>42222</c:v>
                </c:pt>
                <c:pt idx="79">
                  <c:v>42240</c:v>
                </c:pt>
                <c:pt idx="80">
                  <c:v>42256</c:v>
                </c:pt>
                <c:pt idx="81">
                  <c:v>42271</c:v>
                </c:pt>
                <c:pt idx="82">
                  <c:v>42289</c:v>
                </c:pt>
                <c:pt idx="83">
                  <c:v>42320</c:v>
                </c:pt>
                <c:pt idx="84">
                  <c:v>42345</c:v>
                </c:pt>
                <c:pt idx="85">
                  <c:v>42396</c:v>
                </c:pt>
                <c:pt idx="86">
                  <c:v>42417</c:v>
                </c:pt>
                <c:pt idx="87">
                  <c:v>42432</c:v>
                </c:pt>
                <c:pt idx="88">
                  <c:v>42466</c:v>
                </c:pt>
                <c:pt idx="89">
                  <c:v>42499</c:v>
                </c:pt>
                <c:pt idx="90">
                  <c:v>42514</c:v>
                </c:pt>
                <c:pt idx="91">
                  <c:v>42528</c:v>
                </c:pt>
                <c:pt idx="92">
                  <c:v>42542</c:v>
                </c:pt>
                <c:pt idx="93">
                  <c:v>42570</c:v>
                </c:pt>
                <c:pt idx="94">
                  <c:v>42592</c:v>
                </c:pt>
                <c:pt idx="95">
                  <c:v>42633</c:v>
                </c:pt>
                <c:pt idx="96">
                  <c:v>42661</c:v>
                </c:pt>
                <c:pt idx="97">
                  <c:v>42695</c:v>
                </c:pt>
                <c:pt idx="98">
                  <c:v>42717</c:v>
                </c:pt>
              </c:numCache>
            </c:numRef>
          </c:xVal>
          <c:yVal>
            <c:numRef>
              <c:f>'\Users\Dan\Desktop\Fall ''15\Lab\Projects\Jordan Lake\Data\Data set\[ENV 4 all sites, avgs and graphs for all phys and chem parameters.xlsx]Nox'!$L$2:$L$100</c:f>
              <c:numCache>
                <c:formatCode>General</c:formatCode>
                <c:ptCount val="99"/>
                <c:pt idx="0">
                  <c:v>0.70500000000000007</c:v>
                </c:pt>
                <c:pt idx="1">
                  <c:v>0.42</c:v>
                </c:pt>
                <c:pt idx="2">
                  <c:v>0.35666666666666663</c:v>
                </c:pt>
                <c:pt idx="3">
                  <c:v>0.35333333333333333</c:v>
                </c:pt>
                <c:pt idx="4">
                  <c:v>0.24333333333333332</c:v>
                </c:pt>
                <c:pt idx="5">
                  <c:v>0.3</c:v>
                </c:pt>
                <c:pt idx="6">
                  <c:v>0.14333333333333334</c:v>
                </c:pt>
                <c:pt idx="7">
                  <c:v>0.10666666666666667</c:v>
                </c:pt>
                <c:pt idx="8">
                  <c:v>0.08</c:v>
                </c:pt>
                <c:pt idx="9">
                  <c:v>6.3333333333333339E-2</c:v>
                </c:pt>
                <c:pt idx="10">
                  <c:v>0.01</c:v>
                </c:pt>
                <c:pt idx="12">
                  <c:v>0.01</c:v>
                </c:pt>
                <c:pt idx="13">
                  <c:v>0.01</c:v>
                </c:pt>
                <c:pt idx="14">
                  <c:v>0.30333333333333334</c:v>
                </c:pt>
                <c:pt idx="15">
                  <c:v>0.38500000000000001</c:v>
                </c:pt>
                <c:pt idx="16">
                  <c:v>0.26666666666666666</c:v>
                </c:pt>
                <c:pt idx="17">
                  <c:v>0.40333333333333332</c:v>
                </c:pt>
                <c:pt idx="18">
                  <c:v>0.53333333333333333</c:v>
                </c:pt>
                <c:pt idx="19">
                  <c:v>0.23333333333333336</c:v>
                </c:pt>
                <c:pt idx="20">
                  <c:v>0.16</c:v>
                </c:pt>
                <c:pt idx="21">
                  <c:v>0.18333333333333335</c:v>
                </c:pt>
                <c:pt idx="22">
                  <c:v>0.20333333333333334</c:v>
                </c:pt>
                <c:pt idx="23">
                  <c:v>8.3333333333333329E-2</c:v>
                </c:pt>
                <c:pt idx="24">
                  <c:v>0.01</c:v>
                </c:pt>
                <c:pt idx="25">
                  <c:v>0.01</c:v>
                </c:pt>
                <c:pt idx="26">
                  <c:v>0.06</c:v>
                </c:pt>
                <c:pt idx="27">
                  <c:v>0.01</c:v>
                </c:pt>
                <c:pt idx="28">
                  <c:v>6.9999999999999993E-2</c:v>
                </c:pt>
                <c:pt idx="29">
                  <c:v>0.16</c:v>
                </c:pt>
                <c:pt idx="30">
                  <c:v>0.22666666666666668</c:v>
                </c:pt>
                <c:pt idx="31">
                  <c:v>9.3333333333333338E-2</c:v>
                </c:pt>
                <c:pt idx="32">
                  <c:v>0.11</c:v>
                </c:pt>
                <c:pt idx="33">
                  <c:v>0.16</c:v>
                </c:pt>
                <c:pt idx="34">
                  <c:v>0.41666666666666669</c:v>
                </c:pt>
                <c:pt idx="35">
                  <c:v>0.40666666666666668</c:v>
                </c:pt>
                <c:pt idx="36">
                  <c:v>0.27500000000000002</c:v>
                </c:pt>
                <c:pt idx="37">
                  <c:v>0.25666666666666665</c:v>
                </c:pt>
                <c:pt idx="38">
                  <c:v>0.33</c:v>
                </c:pt>
                <c:pt idx="39">
                  <c:v>0.11</c:v>
                </c:pt>
                <c:pt idx="40">
                  <c:v>7.3333333333333334E-2</c:v>
                </c:pt>
                <c:pt idx="41">
                  <c:v>0.15666666666666668</c:v>
                </c:pt>
                <c:pt idx="42">
                  <c:v>0.10333333333333333</c:v>
                </c:pt>
                <c:pt idx="43">
                  <c:v>8.3333333333333329E-2</c:v>
                </c:pt>
                <c:pt idx="44">
                  <c:v>3.3333333333333333E-2</c:v>
                </c:pt>
                <c:pt idx="45">
                  <c:v>0.06</c:v>
                </c:pt>
                <c:pt idx="46">
                  <c:v>4.9999999999999996E-2</c:v>
                </c:pt>
                <c:pt idx="47">
                  <c:v>0.08</c:v>
                </c:pt>
                <c:pt idx="48">
                  <c:v>0.17</c:v>
                </c:pt>
                <c:pt idx="49">
                  <c:v>0.28000000000000003</c:v>
                </c:pt>
                <c:pt idx="50">
                  <c:v>0.27999999999999997</c:v>
                </c:pt>
                <c:pt idx="51">
                  <c:v>0.29666666666666663</c:v>
                </c:pt>
                <c:pt idx="52">
                  <c:v>0.37000000000000005</c:v>
                </c:pt>
                <c:pt idx="53">
                  <c:v>0.28666666666666668</c:v>
                </c:pt>
                <c:pt idx="54">
                  <c:v>0.14666666666666667</c:v>
                </c:pt>
                <c:pt idx="55">
                  <c:v>0.33500000000000002</c:v>
                </c:pt>
                <c:pt idx="56">
                  <c:v>0.18333333333333335</c:v>
                </c:pt>
                <c:pt idx="57">
                  <c:v>8.3333333333333329E-2</c:v>
                </c:pt>
                <c:pt idx="58">
                  <c:v>0.13</c:v>
                </c:pt>
                <c:pt idx="59">
                  <c:v>1.6666666666666666E-2</c:v>
                </c:pt>
                <c:pt idx="60">
                  <c:v>5.6666666666666664E-2</c:v>
                </c:pt>
                <c:pt idx="61">
                  <c:v>0.01</c:v>
                </c:pt>
                <c:pt idx="62">
                  <c:v>5.3333333333333337E-2</c:v>
                </c:pt>
                <c:pt idx="63">
                  <c:v>1.6666666666666666E-2</c:v>
                </c:pt>
                <c:pt idx="64">
                  <c:v>3.3333333333333333E-2</c:v>
                </c:pt>
                <c:pt idx="65">
                  <c:v>0.11777777777777779</c:v>
                </c:pt>
                <c:pt idx="66">
                  <c:v>0.54555555555555557</c:v>
                </c:pt>
                <c:pt idx="67">
                  <c:v>0.40777777777777779</c:v>
                </c:pt>
                <c:pt idx="68">
                  <c:v>0.53374999999999995</c:v>
                </c:pt>
                <c:pt idx="69">
                  <c:v>0.52499999999999991</c:v>
                </c:pt>
                <c:pt idx="70">
                  <c:v>0.33555555555555555</c:v>
                </c:pt>
                <c:pt idx="71">
                  <c:v>0.17249999999999999</c:v>
                </c:pt>
                <c:pt idx="72">
                  <c:v>0.14111111111111113</c:v>
                </c:pt>
                <c:pt idx="73">
                  <c:v>0.12666666666666668</c:v>
                </c:pt>
                <c:pt idx="74">
                  <c:v>0.21555555555555556</c:v>
                </c:pt>
                <c:pt idx="75">
                  <c:v>8.7777777777777788E-2</c:v>
                </c:pt>
                <c:pt idx="76">
                  <c:v>3.888888888888889E-2</c:v>
                </c:pt>
                <c:pt idx="77">
                  <c:v>0.12888888888888891</c:v>
                </c:pt>
                <c:pt idx="78">
                  <c:v>5.3333333333333337E-2</c:v>
                </c:pt>
                <c:pt idx="79">
                  <c:v>9.7777777777777783E-2</c:v>
                </c:pt>
                <c:pt idx="80">
                  <c:v>3.6666666666666667E-2</c:v>
                </c:pt>
                <c:pt idx="81">
                  <c:v>0.23428571428571429</c:v>
                </c:pt>
                <c:pt idx="82">
                  <c:v>0.23111111111111113</c:v>
                </c:pt>
                <c:pt idx="83">
                  <c:v>0.21777777777777782</c:v>
                </c:pt>
                <c:pt idx="84">
                  <c:v>0.25</c:v>
                </c:pt>
                <c:pt idx="85">
                  <c:v>0.43874999999999997</c:v>
                </c:pt>
                <c:pt idx="86">
                  <c:v>0.4</c:v>
                </c:pt>
                <c:pt idx="87">
                  <c:v>0.505</c:v>
                </c:pt>
                <c:pt idx="88">
                  <c:v>0.25</c:v>
                </c:pt>
                <c:pt idx="89">
                  <c:v>0.16111111111111109</c:v>
                </c:pt>
                <c:pt idx="90">
                  <c:v>0.18000000000000002</c:v>
                </c:pt>
                <c:pt idx="91">
                  <c:v>0.22333333333333336</c:v>
                </c:pt>
                <c:pt idx="92">
                  <c:v>0.16111111111111112</c:v>
                </c:pt>
                <c:pt idx="93">
                  <c:v>0.03</c:v>
                </c:pt>
                <c:pt idx="94">
                  <c:v>2.6000000000000002E-2</c:v>
                </c:pt>
                <c:pt idx="95">
                  <c:v>0.03</c:v>
                </c:pt>
                <c:pt idx="96">
                  <c:v>0.13600000000000001</c:v>
                </c:pt>
                <c:pt idx="97">
                  <c:v>0.13200000000000003</c:v>
                </c:pt>
                <c:pt idx="98">
                  <c:v>0.28200000000000003</c:v>
                </c:pt>
              </c:numCache>
            </c:numRef>
          </c:yVal>
          <c:smooth val="1"/>
          <c:extLst>
            <c:ext xmlns:c16="http://schemas.microsoft.com/office/drawing/2014/chart" uri="{C3380CC4-5D6E-409C-BE32-E72D297353CC}">
              <c16:uniqueId val="{00000000-7961-46DD-A23E-FC9B0C533BED}"/>
            </c:ext>
          </c:extLst>
        </c:ser>
        <c:dLbls>
          <c:showLegendKey val="0"/>
          <c:showVal val="0"/>
          <c:showCatName val="0"/>
          <c:showSerName val="0"/>
          <c:showPercent val="0"/>
          <c:showBubbleSize val="0"/>
        </c:dLbls>
        <c:axId val="303208952"/>
        <c:axId val="303210128"/>
      </c:scatterChart>
      <c:valAx>
        <c:axId val="303208952"/>
        <c:scaling>
          <c:orientation val="minMax"/>
          <c:max val="42740"/>
          <c:min val="40544"/>
        </c:scaling>
        <c:delete val="0"/>
        <c:axPos val="b"/>
        <c:numFmt formatCode="[$-409]mmm\-yy;@"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210128"/>
        <c:crosses val="autoZero"/>
        <c:crossBetween val="midCat"/>
        <c:majorUnit val="366"/>
        <c:minorUnit val="183"/>
      </c:valAx>
      <c:valAx>
        <c:axId val="303210128"/>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NO</a:t>
                </a:r>
                <a:r>
                  <a:rPr lang="en-US" sz="1200" baseline="-25000">
                    <a:latin typeface="Times New Roman" panose="02020603050405020304" pitchFamily="18" charset="0"/>
                    <a:cs typeface="Times New Roman" panose="02020603050405020304" pitchFamily="18" charset="0"/>
                  </a:rPr>
                  <a:t>x</a:t>
                </a:r>
                <a:r>
                  <a:rPr lang="en-US" sz="1200">
                    <a:latin typeface="Times New Roman" panose="02020603050405020304" pitchFamily="18" charset="0"/>
                    <a:cs typeface="Times New Roman" panose="02020603050405020304" pitchFamily="18" charset="0"/>
                  </a:rPr>
                  <a:t> (mg L</a:t>
                </a:r>
                <a:r>
                  <a:rPr lang="en-US" sz="1200" baseline="30000">
                    <a:latin typeface="Times New Roman" panose="02020603050405020304" pitchFamily="18" charset="0"/>
                    <a:cs typeface="Times New Roman" panose="02020603050405020304" pitchFamily="18" charset="0"/>
                  </a:rPr>
                  <a:t>-1</a:t>
                </a:r>
                <a:r>
                  <a:rPr lang="en-US" sz="1200">
                    <a:latin typeface="Times New Roman" panose="02020603050405020304" pitchFamily="18" charset="0"/>
                    <a:cs typeface="Times New Roman" panose="02020603050405020304" pitchFamily="18"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03208952"/>
        <c:crosses val="autoZero"/>
        <c:crossBetween val="midCat"/>
        <c:majorUnit val="0.30000000000000004"/>
        <c:minorUnit val="0.150000000000000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0.10753</cdr:x>
      <cdr:y>0.03056</cdr:y>
    </cdr:from>
    <cdr:to>
      <cdr:x>0.2039</cdr:x>
      <cdr:y>0.21779</cdr:y>
    </cdr:to>
    <cdr:sp macro="" textlink="">
      <cdr:nvSpPr>
        <cdr:cNvPr id="2" name="TextBox 1"/>
        <cdr:cNvSpPr txBox="1"/>
      </cdr:nvSpPr>
      <cdr:spPr>
        <a:xfrm xmlns:a="http://schemas.openxmlformats.org/drawingml/2006/main">
          <a:off x="1184795" y="60295"/>
          <a:ext cx="1061832" cy="369368"/>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600" dirty="0">
              <a:latin typeface="Times New Roman" panose="02020603050405020304" pitchFamily="18" charset="0"/>
              <a:cs typeface="Times New Roman" panose="02020603050405020304" pitchFamily="18" charset="0"/>
            </a:rPr>
            <a:t>Site A</a:t>
          </a:r>
        </a:p>
      </cdr:txBody>
    </cdr:sp>
  </cdr:relSizeAnchor>
</c:userShapes>
</file>

<file path=ppt/drawings/drawing10.xml><?xml version="1.0" encoding="utf-8"?>
<c:userShapes xmlns:c="http://schemas.openxmlformats.org/drawingml/2006/chart">
  <cdr:relSizeAnchor xmlns:cdr="http://schemas.openxmlformats.org/drawingml/2006/chartDrawing">
    <cdr:from>
      <cdr:x>0.17156</cdr:x>
      <cdr:y>0.04879</cdr:y>
    </cdr:from>
    <cdr:to>
      <cdr:x>0.21899</cdr:x>
      <cdr:y>0.13348</cdr:y>
    </cdr:to>
    <cdr:sp macro="" textlink="">
      <cdr:nvSpPr>
        <cdr:cNvPr id="2" name="TextBox 1"/>
        <cdr:cNvSpPr txBox="1"/>
      </cdr:nvSpPr>
      <cdr:spPr>
        <a:xfrm xmlns:a="http://schemas.openxmlformats.org/drawingml/2006/main">
          <a:off x="390889" y="78352"/>
          <a:ext cx="108063" cy="13600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G</a:t>
          </a:r>
        </a:p>
      </cdr:txBody>
    </cdr:sp>
  </cdr:relSizeAnchor>
</c:userShapes>
</file>

<file path=ppt/drawings/drawing11.xml><?xml version="1.0" encoding="utf-8"?>
<c:userShapes xmlns:c="http://schemas.openxmlformats.org/drawingml/2006/chart">
  <cdr:relSizeAnchor xmlns:cdr="http://schemas.openxmlformats.org/drawingml/2006/chartDrawing">
    <cdr:from>
      <cdr:x>0.15097</cdr:x>
      <cdr:y>0.03992</cdr:y>
    </cdr:from>
    <cdr:to>
      <cdr:x>0.26011</cdr:x>
      <cdr:y>0.23585</cdr:y>
    </cdr:to>
    <cdr:sp macro="" textlink="">
      <cdr:nvSpPr>
        <cdr:cNvPr id="2" name="TextBox 1"/>
        <cdr:cNvSpPr txBox="1"/>
      </cdr:nvSpPr>
      <cdr:spPr>
        <a:xfrm xmlns:a="http://schemas.openxmlformats.org/drawingml/2006/main">
          <a:off x="355468" y="64488"/>
          <a:ext cx="256979" cy="31651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D</a:t>
          </a:r>
        </a:p>
      </cdr:txBody>
    </cdr:sp>
  </cdr:relSizeAnchor>
</c:userShapes>
</file>

<file path=ppt/drawings/drawing12.xml><?xml version="1.0" encoding="utf-8"?>
<c:userShapes xmlns:c="http://schemas.openxmlformats.org/drawingml/2006/chart">
  <cdr:relSizeAnchor xmlns:cdr="http://schemas.openxmlformats.org/drawingml/2006/chartDrawing">
    <cdr:from>
      <cdr:x>0.16434</cdr:x>
      <cdr:y>0.02832</cdr:y>
    </cdr:from>
    <cdr:to>
      <cdr:x>0.29395</cdr:x>
      <cdr:y>0.20833</cdr:y>
    </cdr:to>
    <cdr:sp macro="" textlink="">
      <cdr:nvSpPr>
        <cdr:cNvPr id="2" name="TextBox 1"/>
        <cdr:cNvSpPr txBox="1"/>
      </cdr:nvSpPr>
      <cdr:spPr>
        <a:xfrm xmlns:a="http://schemas.openxmlformats.org/drawingml/2006/main">
          <a:off x="405731" y="46613"/>
          <a:ext cx="319991" cy="29628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E</a:t>
          </a:r>
        </a:p>
      </cdr:txBody>
    </cdr:sp>
  </cdr:relSizeAnchor>
</c:userShapes>
</file>

<file path=ppt/drawings/drawing13.xml><?xml version="1.0" encoding="utf-8"?>
<c:userShapes xmlns:c="http://schemas.openxmlformats.org/drawingml/2006/chart">
  <cdr:relSizeAnchor xmlns:cdr="http://schemas.openxmlformats.org/drawingml/2006/chartDrawing">
    <cdr:from>
      <cdr:x>0.15394</cdr:x>
      <cdr:y>0.0297</cdr:y>
    </cdr:from>
    <cdr:to>
      <cdr:x>0.29696</cdr:x>
      <cdr:y>0.26291</cdr:y>
    </cdr:to>
    <cdr:sp macro="" textlink="">
      <cdr:nvSpPr>
        <cdr:cNvPr id="2" name="TextBox 1"/>
        <cdr:cNvSpPr txBox="1"/>
      </cdr:nvSpPr>
      <cdr:spPr>
        <a:xfrm xmlns:a="http://schemas.openxmlformats.org/drawingml/2006/main">
          <a:off x="370685" y="48205"/>
          <a:ext cx="344381" cy="37851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H</a:t>
          </a:r>
        </a:p>
      </cdr:txBody>
    </cdr:sp>
  </cdr:relSizeAnchor>
</c:userShapes>
</file>

<file path=ppt/drawings/drawing14.xml><?xml version="1.0" encoding="utf-8"?>
<c:userShapes xmlns:c="http://schemas.openxmlformats.org/drawingml/2006/chart">
  <cdr:relSizeAnchor xmlns:cdr="http://schemas.openxmlformats.org/drawingml/2006/chartDrawing">
    <cdr:from>
      <cdr:x>0.14547</cdr:x>
      <cdr:y>0.02031</cdr:y>
    </cdr:from>
    <cdr:to>
      <cdr:x>0.26242</cdr:x>
      <cdr:y>0.15758</cdr:y>
    </cdr:to>
    <cdr:sp macro="" textlink="">
      <cdr:nvSpPr>
        <cdr:cNvPr id="2" name="TextBox 1"/>
        <cdr:cNvSpPr txBox="1"/>
      </cdr:nvSpPr>
      <cdr:spPr>
        <a:xfrm xmlns:a="http://schemas.openxmlformats.org/drawingml/2006/main">
          <a:off x="397949" y="38302"/>
          <a:ext cx="319926" cy="25888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F</a:t>
          </a:r>
        </a:p>
      </cdr:txBody>
    </cdr:sp>
  </cdr:relSizeAnchor>
</c:userShapes>
</file>

<file path=ppt/drawings/drawing15.xml><?xml version="1.0" encoding="utf-8"?>
<c:userShapes xmlns:c="http://schemas.openxmlformats.org/drawingml/2006/chart">
  <cdr:relSizeAnchor xmlns:cdr="http://schemas.openxmlformats.org/drawingml/2006/chartDrawing">
    <cdr:from>
      <cdr:x>0.15511</cdr:x>
      <cdr:y>0.02297</cdr:y>
    </cdr:from>
    <cdr:to>
      <cdr:x>0.28909</cdr:x>
      <cdr:y>0.22041</cdr:y>
    </cdr:to>
    <cdr:sp macro="" textlink="">
      <cdr:nvSpPr>
        <cdr:cNvPr id="2" name="TextBox 1"/>
        <cdr:cNvSpPr txBox="1"/>
      </cdr:nvSpPr>
      <cdr:spPr>
        <a:xfrm xmlns:a="http://schemas.openxmlformats.org/drawingml/2006/main">
          <a:off x="406003" y="42883"/>
          <a:ext cx="350689" cy="3686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I</a:t>
          </a:r>
        </a:p>
      </cdr:txBody>
    </cdr:sp>
  </cdr:relSizeAnchor>
</c:userShapes>
</file>

<file path=ppt/drawings/drawing16.xml><?xml version="1.0" encoding="utf-8"?>
<c:userShapes xmlns:c="http://schemas.openxmlformats.org/drawingml/2006/chart">
  <cdr:relSizeAnchor xmlns:cdr="http://schemas.openxmlformats.org/drawingml/2006/chartDrawing">
    <cdr:from>
      <cdr:x>0.14477</cdr:x>
      <cdr:y>0.0485</cdr:y>
    </cdr:from>
    <cdr:to>
      <cdr:x>0.21077</cdr:x>
      <cdr:y>0.14076</cdr:y>
    </cdr:to>
    <cdr:sp macro="" textlink="">
      <cdr:nvSpPr>
        <cdr:cNvPr id="2" name="TextBox 3"/>
        <cdr:cNvSpPr txBox="1"/>
      </cdr:nvSpPr>
      <cdr:spPr>
        <a:xfrm xmlns:a="http://schemas.openxmlformats.org/drawingml/2006/main">
          <a:off x="1019629" y="170543"/>
          <a:ext cx="464820" cy="32439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latin typeface="Times New Roman" panose="02020603050405020304" pitchFamily="18" charset="0"/>
              <a:cs typeface="Times New Roman" panose="02020603050405020304" pitchFamily="18" charset="0"/>
            </a:rPr>
            <a:t>B</a:t>
          </a:r>
        </a:p>
      </cdr:txBody>
    </cdr:sp>
  </cdr:relSizeAnchor>
</c:userShapes>
</file>

<file path=ppt/drawings/drawing2.xml><?xml version="1.0" encoding="utf-8"?>
<c:userShapes xmlns:c="http://schemas.openxmlformats.org/drawingml/2006/chart">
  <cdr:relSizeAnchor xmlns:cdr="http://schemas.openxmlformats.org/drawingml/2006/chartDrawing">
    <cdr:from>
      <cdr:x>0.14806</cdr:x>
      <cdr:y>0.06921</cdr:y>
    </cdr:from>
    <cdr:to>
      <cdr:x>0.24009</cdr:x>
      <cdr:y>0.2219</cdr:y>
    </cdr:to>
    <cdr:sp macro="" textlink="">
      <cdr:nvSpPr>
        <cdr:cNvPr id="2" name="TextBox 1"/>
        <cdr:cNvSpPr txBox="1"/>
      </cdr:nvSpPr>
      <cdr:spPr>
        <a:xfrm xmlns:a="http://schemas.openxmlformats.org/drawingml/2006/main">
          <a:off x="1816473" y="160569"/>
          <a:ext cx="1129042" cy="35424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Times New Roman" panose="02020603050405020304" pitchFamily="18" charset="0"/>
              <a:cs typeface="Times New Roman" panose="02020603050405020304" pitchFamily="18" charset="0"/>
            </a:rPr>
            <a:t>Site C</a:t>
          </a:r>
        </a:p>
      </cdr:txBody>
    </cdr:sp>
  </cdr:relSizeAnchor>
</c:userShapes>
</file>

<file path=ppt/drawings/drawing3.xml><?xml version="1.0" encoding="utf-8"?>
<c:userShapes xmlns:c="http://schemas.openxmlformats.org/drawingml/2006/chart">
  <cdr:relSizeAnchor xmlns:cdr="http://schemas.openxmlformats.org/drawingml/2006/chartDrawing">
    <cdr:from>
      <cdr:x>0.04784</cdr:x>
      <cdr:y>0.06717</cdr:y>
    </cdr:from>
    <cdr:to>
      <cdr:x>0.14813</cdr:x>
      <cdr:y>0.24339</cdr:y>
    </cdr:to>
    <cdr:sp macro="" textlink="">
      <cdr:nvSpPr>
        <cdr:cNvPr id="2" name="TextBox 1"/>
        <cdr:cNvSpPr txBox="1"/>
      </cdr:nvSpPr>
      <cdr:spPr>
        <a:xfrm xmlns:a="http://schemas.openxmlformats.org/drawingml/2006/main">
          <a:off x="487572" y="143025"/>
          <a:ext cx="1022179" cy="37520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Times New Roman" panose="02020603050405020304" pitchFamily="18" charset="0"/>
              <a:cs typeface="Times New Roman" panose="02020603050405020304" pitchFamily="18" charset="0"/>
            </a:rPr>
            <a:t>Site B</a:t>
          </a:r>
        </a:p>
      </cdr:txBody>
    </cdr:sp>
  </cdr:relSizeAnchor>
</c:userShapes>
</file>

<file path=ppt/drawings/drawing4.xml><?xml version="1.0" encoding="utf-8"?>
<c:userShapes xmlns:c="http://schemas.openxmlformats.org/drawingml/2006/chart">
  <cdr:relSizeAnchor xmlns:cdr="http://schemas.openxmlformats.org/drawingml/2006/chartDrawing">
    <cdr:from>
      <cdr:x>0.06309</cdr:x>
      <cdr:y>0.71154</cdr:y>
    </cdr:from>
    <cdr:to>
      <cdr:x>0.9365</cdr:x>
      <cdr:y>0.71154</cdr:y>
    </cdr:to>
    <cdr:cxnSp macro="">
      <cdr:nvCxnSpPr>
        <cdr:cNvPr id="3" name="Straight Connector 2">
          <a:extLst xmlns:a="http://schemas.openxmlformats.org/drawingml/2006/main">
            <a:ext uri="{FF2B5EF4-FFF2-40B4-BE49-F238E27FC236}">
              <a16:creationId xmlns:a16="http://schemas.microsoft.com/office/drawing/2014/main" id="{B6F70BAB-5763-42EC-8116-C92A7E487259}"/>
            </a:ext>
          </a:extLst>
        </cdr:cNvPr>
        <cdr:cNvCxnSpPr/>
      </cdr:nvCxnSpPr>
      <cdr:spPr>
        <a:xfrm xmlns:a="http://schemas.openxmlformats.org/drawingml/2006/main" flipH="1">
          <a:off x="609599" y="1312569"/>
          <a:ext cx="8438943" cy="0"/>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0.11631</cdr:x>
      <cdr:y>0.05545</cdr:y>
    </cdr:from>
    <cdr:to>
      <cdr:x>0.12642</cdr:x>
      <cdr:y>0.19767</cdr:y>
    </cdr:to>
    <cdr:sp macro="" textlink="">
      <cdr:nvSpPr>
        <cdr:cNvPr id="2" name="TextBox 1"/>
        <cdr:cNvSpPr txBox="1"/>
      </cdr:nvSpPr>
      <cdr:spPr>
        <a:xfrm xmlns:a="http://schemas.openxmlformats.org/drawingml/2006/main">
          <a:off x="701040" y="72675"/>
          <a:ext cx="60960" cy="186405"/>
        </a:xfrm>
        <a:prstGeom xmlns:a="http://schemas.openxmlformats.org/drawingml/2006/main" prst="rect">
          <a:avLst/>
        </a:prstGeom>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A</a:t>
          </a:r>
        </a:p>
      </cdr:txBody>
    </cdr:sp>
  </cdr:relSizeAnchor>
</c:userShapes>
</file>

<file path=ppt/drawings/drawing6.xml><?xml version="1.0" encoding="utf-8"?>
<c:userShapes xmlns:c="http://schemas.openxmlformats.org/drawingml/2006/chart">
  <cdr:relSizeAnchor xmlns:cdr="http://schemas.openxmlformats.org/drawingml/2006/chartDrawing">
    <cdr:from>
      <cdr:x>0.12235</cdr:x>
      <cdr:y>0.03194</cdr:y>
    </cdr:from>
    <cdr:to>
      <cdr:x>0.16063</cdr:x>
      <cdr:y>0.16944</cdr:y>
    </cdr:to>
    <cdr:sp macro="" textlink="">
      <cdr:nvSpPr>
        <cdr:cNvPr id="2" name="TextBox 1"/>
        <cdr:cNvSpPr txBox="1"/>
      </cdr:nvSpPr>
      <cdr:spPr>
        <a:xfrm xmlns:a="http://schemas.openxmlformats.org/drawingml/2006/main">
          <a:off x="738684" y="41868"/>
          <a:ext cx="231107" cy="18024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C</a:t>
          </a:r>
        </a:p>
      </cdr:txBody>
    </cdr:sp>
  </cdr:relSizeAnchor>
</c:userShapes>
</file>

<file path=ppt/drawings/drawing7.xml><?xml version="1.0" encoding="utf-8"?>
<c:userShapes xmlns:c="http://schemas.openxmlformats.org/drawingml/2006/chart">
  <cdr:relSizeAnchor xmlns:cdr="http://schemas.openxmlformats.org/drawingml/2006/chartDrawing">
    <cdr:from>
      <cdr:x>0.12851</cdr:x>
      <cdr:y>0.05413</cdr:y>
    </cdr:from>
    <cdr:to>
      <cdr:x>0.1663</cdr:x>
      <cdr:y>0.18993</cdr:y>
    </cdr:to>
    <cdr:sp macro="" textlink="">
      <cdr:nvSpPr>
        <cdr:cNvPr id="2" name="TextBox 1"/>
        <cdr:cNvSpPr txBox="1"/>
      </cdr:nvSpPr>
      <cdr:spPr>
        <a:xfrm xmlns:a="http://schemas.openxmlformats.org/drawingml/2006/main">
          <a:off x="786017" y="71854"/>
          <a:ext cx="231148" cy="18026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D</a:t>
          </a:r>
        </a:p>
      </cdr:txBody>
    </cdr:sp>
  </cdr:relSizeAnchor>
</c:userShapes>
</file>

<file path=ppt/drawings/drawing8.xml><?xml version="1.0" encoding="utf-8"?>
<c:userShapes xmlns:c="http://schemas.openxmlformats.org/drawingml/2006/chart">
  <cdr:relSizeAnchor xmlns:cdr="http://schemas.openxmlformats.org/drawingml/2006/chartDrawing">
    <cdr:from>
      <cdr:x>0.09707</cdr:x>
      <cdr:y>0.03596</cdr:y>
    </cdr:from>
    <cdr:to>
      <cdr:x>0.13449</cdr:x>
      <cdr:y>0.17289</cdr:y>
    </cdr:to>
    <cdr:sp macro="" textlink="">
      <cdr:nvSpPr>
        <cdr:cNvPr id="2" name="TextBox 1"/>
        <cdr:cNvSpPr txBox="1"/>
      </cdr:nvSpPr>
      <cdr:spPr>
        <a:xfrm xmlns:a="http://schemas.openxmlformats.org/drawingml/2006/main">
          <a:off x="690880" y="66040"/>
          <a:ext cx="266317" cy="25146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E</a:t>
          </a:r>
        </a:p>
      </cdr:txBody>
    </cdr:sp>
  </cdr:relSizeAnchor>
</c:userShapes>
</file>

<file path=ppt/drawings/drawing9.xml><?xml version="1.0" encoding="utf-8"?>
<c:userShapes xmlns:c="http://schemas.openxmlformats.org/drawingml/2006/chart">
  <cdr:relSizeAnchor xmlns:cdr="http://schemas.openxmlformats.org/drawingml/2006/chartDrawing">
    <cdr:from>
      <cdr:x>0.12764</cdr:x>
      <cdr:y>0.03596</cdr:y>
    </cdr:from>
    <cdr:to>
      <cdr:x>0.16567</cdr:x>
      <cdr:y>0.17289</cdr:y>
    </cdr:to>
    <cdr:sp macro="" textlink="">
      <cdr:nvSpPr>
        <cdr:cNvPr id="2" name="TextBox 1"/>
        <cdr:cNvSpPr txBox="1"/>
      </cdr:nvSpPr>
      <cdr:spPr>
        <a:xfrm xmlns:a="http://schemas.openxmlformats.org/drawingml/2006/main">
          <a:off x="775689" y="47336"/>
          <a:ext cx="231106" cy="180249"/>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Times New Roman" panose="02020603050405020304" pitchFamily="18" charset="0"/>
              <a:cs typeface="Times New Roman" panose="02020603050405020304" pitchFamily="18" charset="0"/>
            </a:rPr>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00F27-8BF0-401C-A365-6B519C3D0116}" type="datetimeFigureOut">
              <a:rPr lang="en-US" smtClean="0"/>
              <a:t>7/31/2018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4422B-105C-4005-98EE-7C81B22723F2}" type="slidenum">
              <a:rPr lang="en-US" smtClean="0"/>
              <a:t>‹#›</a:t>
            </a:fld>
            <a:endParaRPr lang="en-US"/>
          </a:p>
        </p:txBody>
      </p:sp>
    </p:spTree>
    <p:extLst>
      <p:ext uri="{BB962C8B-B14F-4D97-AF65-F5344CB8AC3E}">
        <p14:creationId xmlns:p14="http://schemas.microsoft.com/office/powerpoint/2010/main" val="70171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Microcystis: </a:t>
            </a:r>
            <a:r>
              <a:rPr lang="en-US" sz="1200" dirty="0">
                <a:latin typeface="Times New Roman" panose="02020603050405020304" pitchFamily="18" charset="0"/>
                <a:cs typeface="Times New Roman" panose="02020603050405020304" pitchFamily="18" charset="0"/>
              </a:rPr>
              <a:t>http://www.algaebase.org/search/species/detail/?species_id=30050</a:t>
            </a:r>
          </a:p>
          <a:p>
            <a:endParaRPr lang="en-US" dirty="0"/>
          </a:p>
          <a:p>
            <a:r>
              <a:rPr lang="en-US" dirty="0"/>
              <a:t>Fish:</a:t>
            </a:r>
            <a:r>
              <a:rPr lang="en-US" baseline="0" dirty="0"/>
              <a:t> https://www.climate.gov/sites/default/files/lake-erie-algae-bloomFish_large.jpg</a:t>
            </a:r>
          </a:p>
          <a:p>
            <a:endParaRPr lang="en-US" baseline="0" dirty="0"/>
          </a:p>
          <a:p>
            <a:r>
              <a:rPr lang="en-US" baseline="0" dirty="0"/>
              <a:t>Bloom: https://www.popsci.com/article/science/lake-eries-toxic-algal-bloom-seen-space#page-2</a:t>
            </a:r>
          </a:p>
          <a:p>
            <a:endParaRPr lang="en-US" baseline="0" dirty="0"/>
          </a:p>
          <a:p>
            <a:r>
              <a:rPr lang="en-US" baseline="0" dirty="0"/>
              <a:t>Sign: https://phys.org/news/2015-06-algal-blooms-ponds-lakes.html</a:t>
            </a:r>
          </a:p>
          <a:p>
            <a:endParaRPr lang="en-US" dirty="0"/>
          </a:p>
          <a:p>
            <a:r>
              <a:rPr lang="en-US" dirty="0"/>
              <a:t>For</a:t>
            </a:r>
            <a:r>
              <a:rPr lang="en-US" baseline="0" dirty="0"/>
              <a:t> fish – only mention low oxygen levels caused by degradation of bloom</a:t>
            </a:r>
            <a:endParaRPr lang="en-US" dirty="0"/>
          </a:p>
          <a:p>
            <a:r>
              <a:rPr lang="en-US" dirty="0"/>
              <a:t>For size – these organisms</a:t>
            </a:r>
            <a:r>
              <a:rPr lang="en-US" baseline="0" dirty="0"/>
              <a:t> are microscopic, but collectively they can be seen from space</a:t>
            </a:r>
            <a:endParaRPr lang="en-US" dirty="0"/>
          </a:p>
          <a:p>
            <a:endParaRPr lang="en-US" dirty="0"/>
          </a:p>
          <a:p>
            <a:r>
              <a:rPr lang="en-US" dirty="0"/>
              <a:t>CyanoHAB</a:t>
            </a:r>
            <a:r>
              <a:rPr lang="en-US" baseline="0" dirty="0"/>
              <a:t> – created by proliferation of cyanobacteria (blue-green algae)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Have been reported as early as 16</a:t>
            </a:r>
            <a:r>
              <a:rPr lang="en-US" baseline="30000" dirty="0"/>
              <a:t>th</a:t>
            </a:r>
            <a:r>
              <a:rPr lang="en-US" baseline="0" dirty="0"/>
              <a:t> century by explorers in the Gulf of Mexico. </a:t>
            </a:r>
            <a:r>
              <a:rPr lang="en-US" dirty="0"/>
              <a:t>They’ve been around</a:t>
            </a:r>
            <a:r>
              <a:rPr lang="en-US" baseline="0" dirty="0"/>
              <a:t> a long time and people have been studying them, but they’re getting worse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Effects – decreased water quality, low oxygen levels, fish kills, decreased tourism, closed fisheries, toxin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Costs – water monitoring, drinking water treatment, impacted recreational use and fisheries = annually millions to billions of dollars (not just in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Lake Erie – caused drinking water ban for over 400,000 people in Ohio and Michigan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Say who, what and why before going into details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Background – important in food web, debate over whether they are getting worse (increasing in frequency), tied to nutrient eutrophication (agriculture and urban) and temperature increase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Don’t mention difference between cyanobacteria and </a:t>
            </a:r>
            <a:r>
              <a:rPr lang="en-US" baseline="0" dirty="0" err="1"/>
              <a:t>microeuks</a:t>
            </a:r>
            <a:r>
              <a:rPr lang="en-US" baseline="0" dirty="0"/>
              <a:t> (just that they are all algae)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Lake Erie – small cell sizes but can see bloom from space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Will come back to toxins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Effects - Not one of these is the main cause (so only call them known contributing factors)</a:t>
            </a:r>
          </a:p>
        </p:txBody>
      </p:sp>
      <p:sp>
        <p:nvSpPr>
          <p:cNvPr id="4" name="Slide Number Placeholder 3"/>
          <p:cNvSpPr>
            <a:spLocks noGrp="1"/>
          </p:cNvSpPr>
          <p:nvPr>
            <p:ph type="sldNum" sz="quarter" idx="10"/>
          </p:nvPr>
        </p:nvSpPr>
        <p:spPr/>
        <p:txBody>
          <a:bodyPr/>
          <a:lstStyle/>
          <a:p>
            <a:fld id="{A2C4422B-105C-4005-98EE-7C81B22723F2}" type="slidenum">
              <a:rPr lang="en-US" smtClean="0"/>
              <a:t>2</a:t>
            </a:fld>
            <a:endParaRPr lang="en-US"/>
          </a:p>
        </p:txBody>
      </p:sp>
    </p:spTree>
    <p:extLst>
      <p:ext uri="{BB962C8B-B14F-4D97-AF65-F5344CB8AC3E}">
        <p14:creationId xmlns:p14="http://schemas.microsoft.com/office/powerpoint/2010/main" val="241008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again that 4 out 5 toxins were discovered based on grab and SPATT samples (reiterate that this is only dissolved, not total which is dissolved plus particulate)</a:t>
            </a:r>
            <a:endParaRPr lang="en-US" dirty="0"/>
          </a:p>
          <a:p>
            <a:r>
              <a:rPr lang="en-US" dirty="0"/>
              <a:t>Talk about different</a:t>
            </a:r>
            <a:r>
              <a:rPr lang="en-US" baseline="0" dirty="0"/>
              <a:t> axes. Primary axis is SPATT data (columns) and secondary axis is grab (symbols). Mention that the units are different and so direct comparisons (and matching SPATT data to recreational and drinking guidelines) is impossible. </a:t>
            </a:r>
          </a:p>
          <a:p>
            <a:r>
              <a:rPr lang="en-US" baseline="0" dirty="0"/>
              <a:t>SPATTs were able to more consistently detect MCY than grab samples. CYN was detected more via grab samples than SPATTs. And ANA was found consistently based on both (this is what we expect to find). However, both methods showed that all three toxins are found year round in lake.</a:t>
            </a:r>
          </a:p>
          <a:p>
            <a:endParaRPr lang="en-US" baseline="0" dirty="0"/>
          </a:p>
          <a:p>
            <a:r>
              <a:rPr lang="en-US" baseline="0" dirty="0"/>
              <a:t>Bring in map, x axis on each, lines for years, increase font size</a:t>
            </a:r>
          </a:p>
          <a:p>
            <a:r>
              <a:rPr lang="en-US" baseline="0" dirty="0"/>
              <a:t>Could truly mean that there is more MCY than CYN</a:t>
            </a:r>
          </a:p>
          <a:p>
            <a:r>
              <a:rPr lang="en-US" baseline="0" dirty="0"/>
              <a:t>Bring in main points</a:t>
            </a:r>
          </a:p>
          <a:p>
            <a:r>
              <a:rPr lang="en-US" baseline="0" dirty="0"/>
              <a:t>Boxes around the small columns for MCY SPATTs</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13</a:t>
            </a:fld>
            <a:endParaRPr lang="en-US"/>
          </a:p>
        </p:txBody>
      </p:sp>
    </p:spTree>
    <p:extLst>
      <p:ext uri="{BB962C8B-B14F-4D97-AF65-F5344CB8AC3E}">
        <p14:creationId xmlns:p14="http://schemas.microsoft.com/office/powerpoint/2010/main" val="17873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again that 4 out 5 toxins were discovered based on grab and SPATT samples (reiterate that this is only dissolved, not total which is dissolved plus particulate)</a:t>
            </a:r>
            <a:endParaRPr lang="en-US" dirty="0"/>
          </a:p>
          <a:p>
            <a:r>
              <a:rPr lang="en-US" dirty="0"/>
              <a:t>Talk about different</a:t>
            </a:r>
            <a:r>
              <a:rPr lang="en-US" baseline="0" dirty="0"/>
              <a:t> axes. Primary axis is SPATT data (columns) and secondary axis is grab (symbols). Mention that the units are different and so direct comparisons (and matching SPATT data to recreational and drinking guidelines) is impossible. </a:t>
            </a:r>
          </a:p>
          <a:p>
            <a:r>
              <a:rPr lang="en-US" baseline="0" dirty="0"/>
              <a:t>SPATTs were able to more consistently detect MCY than grab samples. CYN was detected more via grab samples than SPATTs. And ANA was found consistently based on both (this is what we expect to find). However, both methods showed that all three toxins are found year round in lake.</a:t>
            </a:r>
          </a:p>
          <a:p>
            <a:endParaRPr lang="en-US" baseline="0" dirty="0"/>
          </a:p>
          <a:p>
            <a:r>
              <a:rPr lang="en-US" baseline="0" dirty="0"/>
              <a:t>Bring in map, x axis on each, lines for years, increase font size</a:t>
            </a:r>
          </a:p>
          <a:p>
            <a:r>
              <a:rPr lang="en-US" baseline="0" dirty="0"/>
              <a:t>Could truly mean that there is more MCY than CYN</a:t>
            </a:r>
          </a:p>
          <a:p>
            <a:r>
              <a:rPr lang="en-US" baseline="0" dirty="0"/>
              <a:t>Bring in main points</a:t>
            </a:r>
          </a:p>
          <a:p>
            <a:r>
              <a:rPr lang="en-US" baseline="0" dirty="0"/>
              <a:t>Boxes around the small columns for MCY SPATTs</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14</a:t>
            </a:fld>
            <a:endParaRPr lang="en-US"/>
          </a:p>
        </p:txBody>
      </p:sp>
    </p:spTree>
    <p:extLst>
      <p:ext uri="{BB962C8B-B14F-4D97-AF65-F5344CB8AC3E}">
        <p14:creationId xmlns:p14="http://schemas.microsoft.com/office/powerpoint/2010/main" val="141327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MCY</a:t>
            </a:r>
            <a:r>
              <a:rPr lang="en-US" baseline="0" dirty="0"/>
              <a:t> and ANA correlation – if one was there, so was the other one</a:t>
            </a:r>
          </a:p>
          <a:p>
            <a:endParaRPr lang="en-US" baseline="0" dirty="0"/>
          </a:p>
          <a:p>
            <a:r>
              <a:rPr lang="en-US" baseline="0" dirty="0"/>
              <a:t>ANA and TKN:TP correlation – indicates shifts in nutrient ratios could be important for ANA production</a:t>
            </a:r>
          </a:p>
          <a:p>
            <a:endParaRPr lang="en-US" baseline="0" dirty="0"/>
          </a:p>
          <a:p>
            <a:r>
              <a:rPr lang="en-US" baseline="0" dirty="0"/>
              <a:t>Limitations – number of positive samples, may not be measuring pertinent parameters</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15</a:t>
            </a:fld>
            <a:endParaRPr lang="en-US"/>
          </a:p>
        </p:txBody>
      </p:sp>
    </p:spTree>
    <p:extLst>
      <p:ext uri="{BB962C8B-B14F-4D97-AF65-F5344CB8AC3E}">
        <p14:creationId xmlns:p14="http://schemas.microsoft.com/office/powerpoint/2010/main" val="5865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into</a:t>
            </a:r>
            <a:r>
              <a:rPr lang="en-US" baseline="0" dirty="0"/>
              <a:t> lake: http://www.advisor.ca/tax/tax-news/legacy-of-the-family-cottage-2422</a:t>
            </a:r>
          </a:p>
          <a:p>
            <a:endParaRPr lang="en-US" baseline="0" dirty="0"/>
          </a:p>
          <a:p>
            <a:r>
              <a:rPr lang="en-US" baseline="0" dirty="0"/>
              <a:t>Boat: http://www.reelretreat.com/fishing.html</a:t>
            </a:r>
          </a:p>
          <a:p>
            <a:endParaRPr lang="en-US" baseline="0" dirty="0"/>
          </a:p>
          <a:p>
            <a:r>
              <a:rPr lang="en-US" baseline="0" dirty="0"/>
              <a:t>Inner tube: http://www.gettyimages.com/detail/photo/teenage-boy-on-inner-tube-by-lake-portrait-high-res-stock-photography/200510682-002</a:t>
            </a:r>
            <a:endParaRPr lang="en-US" dirty="0"/>
          </a:p>
          <a:p>
            <a:endParaRPr lang="en-US" dirty="0"/>
          </a:p>
          <a:p>
            <a:r>
              <a:rPr lang="en-US" dirty="0"/>
              <a:t>Considering</a:t>
            </a:r>
            <a:r>
              <a:rPr lang="en-US" baseline="0" dirty="0"/>
              <a:t> large population growth in area (and expected to continue), routine monitoring is essentially to protecting human and ecosystem health.</a:t>
            </a:r>
          </a:p>
          <a:p>
            <a:endParaRPr lang="en-US" baseline="0" dirty="0"/>
          </a:p>
          <a:p>
            <a:r>
              <a:rPr lang="en-US" baseline="0" dirty="0"/>
              <a:t>Mention three metrics for risk assessments (MCY concentration, Chl a concentration and cyanobacterial abundance)</a:t>
            </a:r>
          </a:p>
          <a:p>
            <a:endParaRPr lang="en-US" baseline="0" dirty="0"/>
          </a:p>
          <a:p>
            <a:r>
              <a:rPr lang="en-US" baseline="0" dirty="0"/>
              <a:t>Bring </a:t>
            </a:r>
            <a:r>
              <a:rPr lang="en-US" baseline="0" dirty="0" err="1"/>
              <a:t>chl</a:t>
            </a:r>
            <a:r>
              <a:rPr lang="en-US" baseline="0" dirty="0"/>
              <a:t> a and MCY maps in (symbols with only none, low mod and high risk in text box beside it to be used for both) and label both maps as simply </a:t>
            </a:r>
            <a:r>
              <a:rPr lang="en-US" baseline="0" dirty="0" err="1"/>
              <a:t>chl</a:t>
            </a:r>
            <a:r>
              <a:rPr lang="en-US" baseline="0" dirty="0"/>
              <a:t> a and MCY</a:t>
            </a:r>
          </a:p>
          <a:p>
            <a:endParaRPr lang="en-US" baseline="0" dirty="0"/>
          </a:p>
          <a:p>
            <a:r>
              <a:rPr lang="en-US" baseline="0" dirty="0"/>
              <a:t>Put in definition (10% of summer concentrations)</a:t>
            </a:r>
          </a:p>
          <a:p>
            <a:endParaRPr lang="en-US" baseline="0" dirty="0"/>
          </a:p>
          <a:p>
            <a:r>
              <a:rPr lang="en-US" baseline="0" dirty="0"/>
              <a:t>Bring in all lingering questions at once</a:t>
            </a:r>
          </a:p>
          <a:p>
            <a:endParaRPr lang="en-US" baseline="0" dirty="0"/>
          </a:p>
          <a:p>
            <a:r>
              <a:rPr lang="en-US" baseline="0" dirty="0"/>
              <a:t>Maps – box around NC showing coverage </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16</a:t>
            </a:fld>
            <a:endParaRPr lang="en-US"/>
          </a:p>
        </p:txBody>
      </p:sp>
    </p:spTree>
    <p:extLst>
      <p:ext uri="{BB962C8B-B14F-4D97-AF65-F5344CB8AC3E}">
        <p14:creationId xmlns:p14="http://schemas.microsoft.com/office/powerpoint/2010/main" val="404090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17</a:t>
            </a:fld>
            <a:endParaRPr lang="en-US"/>
          </a:p>
        </p:txBody>
      </p:sp>
    </p:spTree>
    <p:extLst>
      <p:ext uri="{BB962C8B-B14F-4D97-AF65-F5344CB8AC3E}">
        <p14:creationId xmlns:p14="http://schemas.microsoft.com/office/powerpoint/2010/main" val="268681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Jason, etc.</a:t>
            </a:r>
          </a:p>
          <a:p>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18</a:t>
            </a:fld>
            <a:endParaRPr lang="en-US"/>
          </a:p>
        </p:txBody>
      </p:sp>
    </p:spTree>
    <p:extLst>
      <p:ext uri="{BB962C8B-B14F-4D97-AF65-F5344CB8AC3E}">
        <p14:creationId xmlns:p14="http://schemas.microsoft.com/office/powerpoint/2010/main" val="71939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thief</a:t>
            </a:r>
            <a:r>
              <a:rPr lang="en-US" baseline="0" dirty="0"/>
              <a:t> program to give actual concentrations – before thesis submission </a:t>
            </a:r>
          </a:p>
          <a:p>
            <a:r>
              <a:rPr lang="en-US" baseline="0" dirty="0"/>
              <a:t>Get rid of asterisks</a:t>
            </a:r>
          </a:p>
          <a:p>
            <a:endParaRPr lang="en-US" baseline="0" dirty="0"/>
          </a:p>
          <a:p>
            <a:r>
              <a:rPr lang="en-US" baseline="0" dirty="0"/>
              <a:t>Few studies</a:t>
            </a:r>
          </a:p>
          <a:p>
            <a:r>
              <a:rPr lang="en-US" baseline="0" dirty="0"/>
              <a:t>Box over toxin column (first of its kind multiple toxins in addition to MCY)</a:t>
            </a:r>
          </a:p>
          <a:p>
            <a:r>
              <a:rPr lang="en-US" baseline="0" dirty="0"/>
              <a:t>Second box – for month, year. Only one that has done year round studies for multiple sites</a:t>
            </a:r>
          </a:p>
          <a:p>
            <a:r>
              <a:rPr lang="en-US" baseline="0" dirty="0"/>
              <a:t>Put in other toxins that were found</a:t>
            </a:r>
          </a:p>
          <a:p>
            <a:r>
              <a:rPr lang="en-US" baseline="0" dirty="0"/>
              <a:t>List STX for this study and label ND</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19</a:t>
            </a:fld>
            <a:endParaRPr lang="en-US"/>
          </a:p>
        </p:txBody>
      </p:sp>
    </p:spTree>
    <p:extLst>
      <p:ext uri="{BB962C8B-B14F-4D97-AF65-F5344CB8AC3E}">
        <p14:creationId xmlns:p14="http://schemas.microsoft.com/office/powerpoint/2010/main" val="428184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MCY</a:t>
            </a:r>
            <a:r>
              <a:rPr lang="en-US" baseline="0" dirty="0"/>
              <a:t>? Most studied (also have some for CYN)</a:t>
            </a:r>
          </a:p>
          <a:p>
            <a:r>
              <a:rPr lang="en-US" baseline="0" dirty="0"/>
              <a:t>None for ANA, STX and BMAA</a:t>
            </a:r>
          </a:p>
          <a:p>
            <a:r>
              <a:rPr lang="en-US" baseline="0" dirty="0"/>
              <a:t>Continued research is necessary to understand causes and protect human and ecosystem health</a:t>
            </a:r>
          </a:p>
          <a:p>
            <a:endParaRPr lang="en-US" baseline="0" dirty="0"/>
          </a:p>
          <a:p>
            <a:r>
              <a:rPr lang="en-US" baseline="0" dirty="0"/>
              <a:t>Bring in </a:t>
            </a:r>
            <a:r>
              <a:rPr lang="en-US" baseline="0" dirty="0" err="1"/>
              <a:t>cyano</a:t>
            </a:r>
            <a:r>
              <a:rPr lang="en-US" baseline="0" dirty="0"/>
              <a:t> abundance map</a:t>
            </a:r>
          </a:p>
          <a:p>
            <a:r>
              <a:rPr lang="en-US" baseline="0" dirty="0"/>
              <a:t>Using proxies to determine toxins (</a:t>
            </a:r>
            <a:r>
              <a:rPr lang="en-US" baseline="0" dirty="0" err="1"/>
              <a:t>chl</a:t>
            </a:r>
            <a:r>
              <a:rPr lang="en-US" baseline="0" dirty="0"/>
              <a:t> a and abundance)</a:t>
            </a:r>
          </a:p>
          <a:p>
            <a:r>
              <a:rPr lang="en-US" baseline="0" dirty="0"/>
              <a:t>Bring in 4 main points</a:t>
            </a:r>
          </a:p>
          <a:p>
            <a:r>
              <a:rPr lang="en-US" baseline="0" dirty="0"/>
              <a:t>Map first, with MCY map beside it, then bring in plot</a:t>
            </a:r>
          </a:p>
          <a:p>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20</a:t>
            </a:fld>
            <a:endParaRPr lang="en-US"/>
          </a:p>
        </p:txBody>
      </p:sp>
    </p:spTree>
    <p:extLst>
      <p:ext uri="{BB962C8B-B14F-4D97-AF65-F5344CB8AC3E}">
        <p14:creationId xmlns:p14="http://schemas.microsoft.com/office/powerpoint/2010/main" val="318235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main points from Loftin</a:t>
            </a:r>
          </a:p>
          <a:p>
            <a:pPr marL="228600" indent="-228600">
              <a:buAutoNum type="arabicPeriod"/>
            </a:pPr>
            <a:r>
              <a:rPr lang="en-US" baseline="0" dirty="0"/>
              <a:t>MCY most commonly detected cyanotoxin (more research is needed to understand occurrence of other toxins)</a:t>
            </a:r>
          </a:p>
          <a:p>
            <a:pPr marL="228600" indent="-228600">
              <a:buAutoNum type="arabicPeriod"/>
            </a:pPr>
            <a:r>
              <a:rPr lang="en-US" baseline="0" dirty="0"/>
              <a:t>Toxins detected in almost every state (92%)</a:t>
            </a:r>
          </a:p>
          <a:p>
            <a:pPr marL="228600" indent="-228600">
              <a:buAutoNum type="arabicPeriod"/>
            </a:pPr>
            <a:r>
              <a:rPr lang="en-US" baseline="0" dirty="0"/>
              <a:t>Cyanotoxin risk assessment is complex</a:t>
            </a:r>
          </a:p>
          <a:p>
            <a:pPr marL="228600" indent="-228600">
              <a:buAutoNum type="arabicPeriod"/>
            </a:pPr>
            <a:r>
              <a:rPr lang="en-US" baseline="0" dirty="0"/>
              <a:t>MCY risk estimates based on WHO guidelines varied depending on used metric even though potential MCY cyanobacteria were dominant in most samples</a:t>
            </a:r>
            <a:endParaRPr lang="en-US" dirty="0"/>
          </a:p>
          <a:p>
            <a:endParaRPr lang="en-US" dirty="0"/>
          </a:p>
          <a:p>
            <a:r>
              <a:rPr lang="en-US" dirty="0"/>
              <a:t>Why MCY</a:t>
            </a:r>
            <a:r>
              <a:rPr lang="en-US" baseline="0" dirty="0"/>
              <a:t>? Most studied (also have some for CYN)</a:t>
            </a:r>
          </a:p>
          <a:p>
            <a:r>
              <a:rPr lang="en-US" baseline="0" dirty="0"/>
              <a:t>None for ANA, STX and BMAA</a:t>
            </a:r>
          </a:p>
          <a:p>
            <a:endParaRPr lang="en-US" baseline="0" dirty="0"/>
          </a:p>
          <a:p>
            <a:r>
              <a:rPr lang="en-US" baseline="0" dirty="0"/>
              <a:t>Using proxies to determine MCY concentration (</a:t>
            </a:r>
            <a:r>
              <a:rPr lang="en-US" baseline="0" dirty="0" err="1"/>
              <a:t>chl</a:t>
            </a:r>
            <a:r>
              <a:rPr lang="en-US" baseline="0" dirty="0"/>
              <a:t> a and abundance)</a:t>
            </a:r>
          </a:p>
          <a:p>
            <a:r>
              <a:rPr lang="en-US" baseline="0" dirty="0"/>
              <a:t>Map first, with MCY map beside it, then bring in plot</a:t>
            </a:r>
          </a:p>
          <a:p>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21</a:t>
            </a:fld>
            <a:endParaRPr lang="en-US"/>
          </a:p>
        </p:txBody>
      </p:sp>
    </p:spTree>
    <p:extLst>
      <p:ext uri="{BB962C8B-B14F-4D97-AF65-F5344CB8AC3E}">
        <p14:creationId xmlns:p14="http://schemas.microsoft.com/office/powerpoint/2010/main" val="3086928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22</a:t>
            </a:fld>
            <a:endParaRPr lang="en-US"/>
          </a:p>
        </p:txBody>
      </p:sp>
    </p:spTree>
    <p:extLst>
      <p:ext uri="{BB962C8B-B14F-4D97-AF65-F5344CB8AC3E}">
        <p14:creationId xmlns:p14="http://schemas.microsoft.com/office/powerpoint/2010/main" val="265426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more</a:t>
            </a:r>
            <a:r>
              <a:rPr lang="en-US" baseline="0" dirty="0"/>
              <a:t> details are needed, you can ask at the end</a:t>
            </a:r>
          </a:p>
          <a:p>
            <a:endParaRPr lang="en-US" baseline="0" dirty="0"/>
          </a:p>
          <a:p>
            <a:r>
              <a:rPr lang="en-US" baseline="0" dirty="0"/>
              <a:t>Physicochemical, hydrologic, climatic parameters (more details later)</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4</a:t>
            </a:fld>
            <a:endParaRPr lang="en-US"/>
          </a:p>
        </p:txBody>
      </p:sp>
    </p:spTree>
    <p:extLst>
      <p:ext uri="{BB962C8B-B14F-4D97-AF65-F5344CB8AC3E}">
        <p14:creationId xmlns:p14="http://schemas.microsoft.com/office/powerpoint/2010/main" val="68472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we have water temperature, chlorophyll a, </a:t>
            </a:r>
            <a:r>
              <a:rPr lang="en-US" baseline="0" dirty="0" err="1"/>
              <a:t>Nox</a:t>
            </a:r>
            <a:r>
              <a:rPr lang="en-US" baseline="0" dirty="0"/>
              <a:t> (nitrate plus nitrite), NH3 (ammonia), TKN:TP (total Kjeldahl nitrogen [particulate and dissolved organic N plus ammonia] to total phosphorous)</a:t>
            </a:r>
            <a:endParaRPr lang="en-US" dirty="0"/>
          </a:p>
          <a:p>
            <a:endParaRPr lang="en-US" dirty="0"/>
          </a:p>
          <a:p>
            <a:r>
              <a:rPr lang="en-US" dirty="0"/>
              <a:t>We see variability</a:t>
            </a:r>
            <a:r>
              <a:rPr lang="en-US" baseline="0" dirty="0"/>
              <a:t> in these environmental parameters (temp and </a:t>
            </a:r>
            <a:r>
              <a:rPr lang="en-US" baseline="0" dirty="0" err="1"/>
              <a:t>chl</a:t>
            </a:r>
            <a:r>
              <a:rPr lang="en-US" baseline="0" dirty="0"/>
              <a:t> a – high in summer), nutrients higher in winter (being taken up phytoplankton in the summer)</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46</a:t>
            </a:fld>
            <a:endParaRPr lang="en-US"/>
          </a:p>
        </p:txBody>
      </p:sp>
    </p:spTree>
    <p:extLst>
      <p:ext uri="{BB962C8B-B14F-4D97-AF65-F5344CB8AC3E}">
        <p14:creationId xmlns:p14="http://schemas.microsoft.com/office/powerpoint/2010/main" val="4234500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47</a:t>
            </a:fld>
            <a:endParaRPr lang="en-US"/>
          </a:p>
        </p:txBody>
      </p:sp>
    </p:spTree>
    <p:extLst>
      <p:ext uri="{BB962C8B-B14F-4D97-AF65-F5344CB8AC3E}">
        <p14:creationId xmlns:p14="http://schemas.microsoft.com/office/powerpoint/2010/main" val="275338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4422B-105C-4005-98EE-7C81B22723F2}" type="slidenum">
              <a:rPr lang="en-US" smtClean="0"/>
              <a:t>48</a:t>
            </a:fld>
            <a:endParaRPr lang="en-US"/>
          </a:p>
        </p:txBody>
      </p:sp>
    </p:spTree>
    <p:extLst>
      <p:ext uri="{BB962C8B-B14F-4D97-AF65-F5344CB8AC3E}">
        <p14:creationId xmlns:p14="http://schemas.microsoft.com/office/powerpoint/2010/main" val="2038953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Explain what is happening here: all 9 sites combined. Chl a on top, then total cyanobacterial cell densities and finally total microeukaryote cell density </a:t>
            </a:r>
          </a:p>
          <a:p>
            <a:endParaRPr lang="en-US" baseline="0" dirty="0"/>
          </a:p>
          <a:p>
            <a:r>
              <a:rPr lang="en-US" baseline="0" dirty="0"/>
              <a:t>R2 values are adjusted coefficient of determination. This tells us which environmental parameters are able to best explain variations in biomass proxies (Chl a and cell density). For example, 68% of the variation about the mean for Chl a is explained by changes in NH3, </a:t>
            </a:r>
            <a:r>
              <a:rPr lang="en-US" baseline="0" dirty="0" err="1"/>
              <a:t>Nox</a:t>
            </a:r>
            <a:r>
              <a:rPr lang="en-US" baseline="0" dirty="0"/>
              <a:t>, TKN and DO</a:t>
            </a:r>
          </a:p>
          <a:p>
            <a:endParaRPr lang="en-US" baseline="0" dirty="0"/>
          </a:p>
          <a:p>
            <a:r>
              <a:rPr lang="en-US" baseline="0" dirty="0"/>
              <a:t>Bring main points in with each graph (bring them in one on one)</a:t>
            </a:r>
          </a:p>
          <a:p>
            <a:endParaRPr lang="en-US" baseline="0" dirty="0"/>
          </a:p>
          <a:p>
            <a:r>
              <a:rPr lang="en-US" baseline="0" dirty="0"/>
              <a:t>That could be </a:t>
            </a:r>
            <a:r>
              <a:rPr lang="en-US" baseline="0" dirty="0" err="1"/>
              <a:t>ID’d</a:t>
            </a:r>
            <a:r>
              <a:rPr lang="en-US" baseline="0" dirty="0"/>
              <a:t> based on what we had</a:t>
            </a:r>
          </a:p>
        </p:txBody>
      </p:sp>
      <p:sp>
        <p:nvSpPr>
          <p:cNvPr id="4" name="Slide Number Placeholder 3"/>
          <p:cNvSpPr>
            <a:spLocks noGrp="1"/>
          </p:cNvSpPr>
          <p:nvPr>
            <p:ph type="sldNum" sz="quarter" idx="10"/>
          </p:nvPr>
        </p:nvSpPr>
        <p:spPr/>
        <p:txBody>
          <a:bodyPr/>
          <a:lstStyle/>
          <a:p>
            <a:fld id="{A2C4422B-105C-4005-98EE-7C81B22723F2}" type="slidenum">
              <a:rPr lang="en-US" smtClean="0"/>
              <a:t>49</a:t>
            </a:fld>
            <a:endParaRPr lang="en-US"/>
          </a:p>
        </p:txBody>
      </p:sp>
    </p:spTree>
    <p:extLst>
      <p:ext uri="{BB962C8B-B14F-4D97-AF65-F5344CB8AC3E}">
        <p14:creationId xmlns:p14="http://schemas.microsoft.com/office/powerpoint/2010/main" val="188182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Cylindrospermopsis</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https://products.coastalscience.noaa.gov/pmn/image_gallery_freshwater_plankton.aspx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Aphanocapsa:</a:t>
            </a:r>
            <a:r>
              <a:rPr lang="en-US" sz="1200" baseline="0" dirty="0">
                <a:latin typeface="Times New Roman" panose="02020603050405020304" pitchFamily="18" charset="0"/>
                <a:cs typeface="Times New Roman" panose="02020603050405020304" pitchFamily="18" charset="0"/>
              </a:rPr>
              <a:t> </a:t>
            </a:r>
            <a:r>
              <a:rPr lang="en-US" dirty="0"/>
              <a:t>http://algalweb.net/aphanocapsa3.jpg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Pseudanabaena:</a:t>
            </a:r>
            <a:r>
              <a:rPr lang="en-US" baseline="0" dirty="0"/>
              <a:t> </a:t>
            </a:r>
            <a:r>
              <a:rPr lang="en-US" dirty="0"/>
              <a:t>https://ccy.nioz.nl/Cyanobacteria/CCY0391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Chroococcus:</a:t>
            </a:r>
            <a:r>
              <a:rPr lang="en-US" baseline="0" dirty="0"/>
              <a:t> </a:t>
            </a:r>
            <a:r>
              <a:rPr lang="en-US" dirty="0"/>
              <a:t>http://cultures.cawthron.org.nz/ciccm/index.php?-table=cultures&amp;-action=browse&amp;id=%3D187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Microcystis: </a:t>
            </a:r>
            <a:r>
              <a:rPr lang="en-US" sz="1200" dirty="0">
                <a:latin typeface="Times New Roman" panose="02020603050405020304" pitchFamily="18" charset="0"/>
                <a:cs typeface="Times New Roman" panose="02020603050405020304" pitchFamily="18" charset="0"/>
              </a:rPr>
              <a:t>http://www.algaebase.org/search/species/detail/?species_id=30050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Dolichospermum: http://www.mikroskopie-forum.de/index.php?topic=7102.0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a:t>
            </a:r>
            <a:r>
              <a:rPr lang="en-US" baseline="0" dirty="0"/>
              <a:t> difference between phytoplankton, cyanobacteria and microeukaryotes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toxins produced by several genera</a:t>
            </a:r>
            <a:r>
              <a:rPr lang="en-US" baseline="0" dirty="0"/>
              <a:t> but do not do so all the time. Most common in general but also in JL</a:t>
            </a:r>
            <a:endParaRPr lang="en-US" dirty="0"/>
          </a:p>
          <a:p>
            <a:endParaRPr lang="en-US" dirty="0"/>
          </a:p>
          <a:p>
            <a:r>
              <a:rPr lang="en-US" dirty="0"/>
              <a:t>Single</a:t>
            </a:r>
            <a:r>
              <a:rPr lang="en-US" baseline="0" dirty="0"/>
              <a:t> cell to colonial, filamentous</a:t>
            </a:r>
            <a:endParaRPr lang="en-US" dirty="0"/>
          </a:p>
        </p:txBody>
      </p:sp>
      <p:sp>
        <p:nvSpPr>
          <p:cNvPr id="4" name="Slide Number Placeholder 3"/>
          <p:cNvSpPr>
            <a:spLocks noGrp="1"/>
          </p:cNvSpPr>
          <p:nvPr>
            <p:ph type="sldNum" sz="quarter" idx="10"/>
          </p:nvPr>
        </p:nvSpPr>
        <p:spPr/>
        <p:txBody>
          <a:bodyPr/>
          <a:lstStyle/>
          <a:p>
            <a:fld id="{A2C4422B-105C-4005-98EE-7C81B22723F2}" type="slidenum">
              <a:rPr lang="en-US" smtClean="0"/>
              <a:t>5</a:t>
            </a:fld>
            <a:endParaRPr lang="en-US"/>
          </a:p>
        </p:txBody>
      </p:sp>
    </p:spTree>
    <p:extLst>
      <p:ext uri="{BB962C8B-B14F-4D97-AF65-F5344CB8AC3E}">
        <p14:creationId xmlns:p14="http://schemas.microsoft.com/office/powerpoint/2010/main" val="264886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 start with three long term sites </a:t>
            </a:r>
          </a:p>
          <a:p>
            <a:r>
              <a:rPr lang="en-US" baseline="0" dirty="0"/>
              <a:t>Trends – summer blooms (seasonal variability), weaker spatial trends. Diff members in the most abundant that change from </a:t>
            </a:r>
            <a:r>
              <a:rPr lang="en-US" baseline="0" dirty="0" err="1"/>
              <a:t>yr</a:t>
            </a:r>
            <a:r>
              <a:rPr lang="en-US" baseline="0" dirty="0"/>
              <a:t> to </a:t>
            </a:r>
            <a:r>
              <a:rPr lang="en-US" baseline="0" dirty="0" err="1"/>
              <a:t>yr</a:t>
            </a:r>
            <a:r>
              <a:rPr lang="en-US" baseline="0" dirty="0"/>
              <a:t> but main guys always there </a:t>
            </a:r>
          </a:p>
          <a:p>
            <a:endParaRPr lang="en-US" baseline="0" dirty="0"/>
          </a:p>
          <a:p>
            <a:r>
              <a:rPr lang="en-US" baseline="0" dirty="0"/>
              <a:t>Chl a </a:t>
            </a:r>
            <a:r>
              <a:rPr lang="en-US" baseline="0" dirty="0" err="1"/>
              <a:t>biomasss</a:t>
            </a:r>
            <a:r>
              <a:rPr lang="en-US" baseline="0" dirty="0"/>
              <a:t> proxy increased during summer Look at more detail at all 3 long term stations, find that there was seasonal and monthly trends and 6 most abundant organisms (95%) were present. 2 year shifts seen at all 3 sites.</a:t>
            </a:r>
          </a:p>
          <a:p>
            <a:r>
              <a:rPr lang="en-US" baseline="0" dirty="0"/>
              <a:t>Bring in main points</a:t>
            </a:r>
          </a:p>
        </p:txBody>
      </p:sp>
      <p:sp>
        <p:nvSpPr>
          <p:cNvPr id="4" name="Slide Number Placeholder 3"/>
          <p:cNvSpPr>
            <a:spLocks noGrp="1"/>
          </p:cNvSpPr>
          <p:nvPr>
            <p:ph type="sldNum" sz="quarter" idx="10"/>
          </p:nvPr>
        </p:nvSpPr>
        <p:spPr/>
        <p:txBody>
          <a:bodyPr/>
          <a:lstStyle/>
          <a:p>
            <a:fld id="{A2C4422B-105C-4005-98EE-7C81B22723F2}" type="slidenum">
              <a:rPr lang="en-US" smtClean="0"/>
              <a:t>6</a:t>
            </a:fld>
            <a:endParaRPr lang="en-US"/>
          </a:p>
        </p:txBody>
      </p:sp>
    </p:spTree>
    <p:extLst>
      <p:ext uri="{BB962C8B-B14F-4D97-AF65-F5344CB8AC3E}">
        <p14:creationId xmlns:p14="http://schemas.microsoft.com/office/powerpoint/2010/main" val="274737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which ones we found a relationship with and they are only a few of them</a:t>
            </a:r>
          </a:p>
          <a:p>
            <a:endParaRPr lang="en-US" baseline="0" dirty="0"/>
          </a:p>
          <a:p>
            <a:r>
              <a:rPr lang="en-US" baseline="0" dirty="0"/>
              <a:t>Are these </a:t>
            </a:r>
            <a:r>
              <a:rPr lang="en-US" baseline="0" dirty="0" err="1"/>
              <a:t>env</a:t>
            </a:r>
            <a:r>
              <a:rPr lang="en-US" baseline="0" dirty="0"/>
              <a:t> parameters correlated with each other? Are these collinear</a:t>
            </a:r>
          </a:p>
          <a:p>
            <a:endParaRPr lang="en-US" baseline="0" dirty="0"/>
          </a:p>
          <a:p>
            <a:r>
              <a:rPr lang="en-US" baseline="0" dirty="0"/>
              <a:t>Other parameters that were not collinear</a:t>
            </a:r>
          </a:p>
          <a:p>
            <a:endParaRPr lang="en-US" baseline="0" dirty="0"/>
          </a:p>
          <a:p>
            <a:r>
              <a:rPr lang="en-US" baseline="0" dirty="0"/>
              <a:t>Temp didn’t show up (surprise) </a:t>
            </a:r>
          </a:p>
          <a:p>
            <a:endParaRPr lang="en-US" baseline="0" dirty="0"/>
          </a:p>
          <a:p>
            <a:r>
              <a:rPr lang="en-US" baseline="0" dirty="0" err="1"/>
              <a:t>Precip</a:t>
            </a:r>
            <a:r>
              <a:rPr lang="en-US" baseline="0" dirty="0"/>
              <a:t> and wind speed (bringing nutrients in and mixing – surprise)</a:t>
            </a:r>
          </a:p>
          <a:p>
            <a:endParaRPr lang="en-US" baseline="0" dirty="0"/>
          </a:p>
        </p:txBody>
      </p:sp>
      <p:sp>
        <p:nvSpPr>
          <p:cNvPr id="4" name="Slide Number Placeholder 3"/>
          <p:cNvSpPr>
            <a:spLocks noGrp="1"/>
          </p:cNvSpPr>
          <p:nvPr>
            <p:ph type="sldNum" sz="quarter" idx="10"/>
          </p:nvPr>
        </p:nvSpPr>
        <p:spPr/>
        <p:txBody>
          <a:bodyPr/>
          <a:lstStyle/>
          <a:p>
            <a:fld id="{A2C4422B-105C-4005-98EE-7C81B22723F2}" type="slidenum">
              <a:rPr lang="en-US" smtClean="0"/>
              <a:t>7</a:t>
            </a:fld>
            <a:endParaRPr lang="en-US"/>
          </a:p>
        </p:txBody>
      </p:sp>
    </p:spTree>
    <p:extLst>
      <p:ext uri="{BB962C8B-B14F-4D97-AF65-F5344CB8AC3E}">
        <p14:creationId xmlns:p14="http://schemas.microsoft.com/office/powerpoint/2010/main" val="174528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which ones we found a relationship with and they are only a few of them</a:t>
            </a:r>
          </a:p>
          <a:p>
            <a:endParaRPr lang="en-US" baseline="0" dirty="0"/>
          </a:p>
          <a:p>
            <a:r>
              <a:rPr lang="en-US" baseline="0" dirty="0"/>
              <a:t>Are these </a:t>
            </a:r>
            <a:r>
              <a:rPr lang="en-US" baseline="0" dirty="0" err="1"/>
              <a:t>env</a:t>
            </a:r>
            <a:r>
              <a:rPr lang="en-US" baseline="0" dirty="0"/>
              <a:t> parameters correlated with each other? Are these collinear</a:t>
            </a:r>
          </a:p>
          <a:p>
            <a:endParaRPr lang="en-US" baseline="0" dirty="0"/>
          </a:p>
          <a:p>
            <a:r>
              <a:rPr lang="en-US" baseline="0" dirty="0"/>
              <a:t>Other parameters that were not collinear</a:t>
            </a:r>
          </a:p>
          <a:p>
            <a:endParaRPr lang="en-US" baseline="0" dirty="0"/>
          </a:p>
          <a:p>
            <a:r>
              <a:rPr lang="en-US" baseline="0" dirty="0"/>
              <a:t>Temp didn’t show up (surprise) </a:t>
            </a:r>
          </a:p>
          <a:p>
            <a:endParaRPr lang="en-US" baseline="0" dirty="0"/>
          </a:p>
          <a:p>
            <a:r>
              <a:rPr lang="en-US" baseline="0" dirty="0" err="1"/>
              <a:t>Precip</a:t>
            </a:r>
            <a:r>
              <a:rPr lang="en-US" baseline="0" dirty="0"/>
              <a:t> and wind speed (bringing nutrients in and mixing – surprise)</a:t>
            </a:r>
          </a:p>
          <a:p>
            <a:endParaRPr lang="en-US" baseline="0" dirty="0"/>
          </a:p>
        </p:txBody>
      </p:sp>
      <p:sp>
        <p:nvSpPr>
          <p:cNvPr id="4" name="Slide Number Placeholder 3"/>
          <p:cNvSpPr>
            <a:spLocks noGrp="1"/>
          </p:cNvSpPr>
          <p:nvPr>
            <p:ph type="sldNum" sz="quarter" idx="10"/>
          </p:nvPr>
        </p:nvSpPr>
        <p:spPr/>
        <p:txBody>
          <a:bodyPr/>
          <a:lstStyle/>
          <a:p>
            <a:fld id="{A2C4422B-105C-4005-98EE-7C81B22723F2}" type="slidenum">
              <a:rPr lang="en-US" smtClean="0"/>
              <a:t>8</a:t>
            </a:fld>
            <a:endParaRPr lang="en-US"/>
          </a:p>
        </p:txBody>
      </p:sp>
    </p:spTree>
    <p:extLst>
      <p:ext uri="{BB962C8B-B14F-4D97-AF65-F5344CB8AC3E}">
        <p14:creationId xmlns:p14="http://schemas.microsoft.com/office/powerpoint/2010/main" val="333558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which ones we found a relationship with and they are only a few of them</a:t>
            </a:r>
          </a:p>
          <a:p>
            <a:endParaRPr lang="en-US" baseline="0" dirty="0"/>
          </a:p>
          <a:p>
            <a:r>
              <a:rPr lang="en-US" baseline="0" dirty="0"/>
              <a:t>Are these </a:t>
            </a:r>
            <a:r>
              <a:rPr lang="en-US" baseline="0" dirty="0" err="1"/>
              <a:t>env</a:t>
            </a:r>
            <a:r>
              <a:rPr lang="en-US" baseline="0" dirty="0"/>
              <a:t> parameters correlated with each other? Are these collinear</a:t>
            </a:r>
          </a:p>
          <a:p>
            <a:endParaRPr lang="en-US" baseline="0" dirty="0"/>
          </a:p>
          <a:p>
            <a:r>
              <a:rPr lang="en-US" baseline="0" dirty="0"/>
              <a:t>Other parameters that were not collinear</a:t>
            </a:r>
          </a:p>
          <a:p>
            <a:endParaRPr lang="en-US" baseline="0" dirty="0"/>
          </a:p>
          <a:p>
            <a:r>
              <a:rPr lang="en-US" baseline="0" dirty="0"/>
              <a:t>Temp didn’t show up (surprise) </a:t>
            </a:r>
          </a:p>
          <a:p>
            <a:endParaRPr lang="en-US" baseline="0" dirty="0"/>
          </a:p>
          <a:p>
            <a:r>
              <a:rPr lang="en-US" baseline="0" dirty="0" err="1"/>
              <a:t>Precip</a:t>
            </a:r>
            <a:r>
              <a:rPr lang="en-US" baseline="0" dirty="0"/>
              <a:t> and wind speed (bringing nutrients in and mixing – surprise)</a:t>
            </a:r>
          </a:p>
          <a:p>
            <a:endParaRPr lang="en-US" baseline="0" dirty="0"/>
          </a:p>
        </p:txBody>
      </p:sp>
      <p:sp>
        <p:nvSpPr>
          <p:cNvPr id="4" name="Slide Number Placeholder 3"/>
          <p:cNvSpPr>
            <a:spLocks noGrp="1"/>
          </p:cNvSpPr>
          <p:nvPr>
            <p:ph type="sldNum" sz="quarter" idx="10"/>
          </p:nvPr>
        </p:nvSpPr>
        <p:spPr/>
        <p:txBody>
          <a:bodyPr/>
          <a:lstStyle/>
          <a:p>
            <a:fld id="{A2C4422B-105C-4005-98EE-7C81B22723F2}" type="slidenum">
              <a:rPr lang="en-US" smtClean="0"/>
              <a:t>9</a:t>
            </a:fld>
            <a:endParaRPr lang="en-US"/>
          </a:p>
        </p:txBody>
      </p:sp>
    </p:spTree>
    <p:extLst>
      <p:ext uri="{BB962C8B-B14F-4D97-AF65-F5344CB8AC3E}">
        <p14:creationId xmlns:p14="http://schemas.microsoft.com/office/powerpoint/2010/main" val="111190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which ones we found a relationship with and they are only a few of them</a:t>
            </a:r>
          </a:p>
          <a:p>
            <a:endParaRPr lang="en-US" baseline="0" dirty="0"/>
          </a:p>
          <a:p>
            <a:r>
              <a:rPr lang="en-US" baseline="0" dirty="0"/>
              <a:t>Are these </a:t>
            </a:r>
            <a:r>
              <a:rPr lang="en-US" baseline="0" dirty="0" err="1"/>
              <a:t>env</a:t>
            </a:r>
            <a:r>
              <a:rPr lang="en-US" baseline="0" dirty="0"/>
              <a:t> parameters correlated with each other? Are these collinear</a:t>
            </a:r>
          </a:p>
          <a:p>
            <a:endParaRPr lang="en-US" baseline="0" dirty="0"/>
          </a:p>
          <a:p>
            <a:r>
              <a:rPr lang="en-US" baseline="0" dirty="0"/>
              <a:t>Other parameters that were not collinear</a:t>
            </a:r>
          </a:p>
          <a:p>
            <a:endParaRPr lang="en-US" baseline="0" dirty="0"/>
          </a:p>
          <a:p>
            <a:r>
              <a:rPr lang="en-US" baseline="0" dirty="0"/>
              <a:t>Temp didn’t show up (surprise) </a:t>
            </a:r>
          </a:p>
          <a:p>
            <a:endParaRPr lang="en-US" baseline="0" dirty="0"/>
          </a:p>
          <a:p>
            <a:r>
              <a:rPr lang="en-US" baseline="0" dirty="0" err="1"/>
              <a:t>Precip</a:t>
            </a:r>
            <a:r>
              <a:rPr lang="en-US" baseline="0" dirty="0"/>
              <a:t> and wind speed (bringing nutrients in and mixing – surprise)</a:t>
            </a:r>
          </a:p>
          <a:p>
            <a:endParaRPr lang="en-US" baseline="0" dirty="0"/>
          </a:p>
        </p:txBody>
      </p:sp>
      <p:sp>
        <p:nvSpPr>
          <p:cNvPr id="4" name="Slide Number Placeholder 3"/>
          <p:cNvSpPr>
            <a:spLocks noGrp="1"/>
          </p:cNvSpPr>
          <p:nvPr>
            <p:ph type="sldNum" sz="quarter" idx="10"/>
          </p:nvPr>
        </p:nvSpPr>
        <p:spPr/>
        <p:txBody>
          <a:bodyPr/>
          <a:lstStyle/>
          <a:p>
            <a:fld id="{A2C4422B-105C-4005-98EE-7C81B22723F2}" type="slidenum">
              <a:rPr lang="en-US" smtClean="0"/>
              <a:t>10</a:t>
            </a:fld>
            <a:endParaRPr lang="en-US"/>
          </a:p>
        </p:txBody>
      </p:sp>
    </p:spTree>
    <p:extLst>
      <p:ext uri="{BB962C8B-B14F-4D97-AF65-F5344CB8AC3E}">
        <p14:creationId xmlns:p14="http://schemas.microsoft.com/office/powerpoint/2010/main" val="219842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MCY – 80 congeners, most studied toxin</a:t>
            </a:r>
          </a:p>
          <a:p>
            <a:r>
              <a:rPr lang="en-US" baseline="0" dirty="0"/>
              <a:t>All toxins can be lethal at high doses, but acute exposure can lead to rashes, respiratory problems</a:t>
            </a:r>
          </a:p>
          <a:p>
            <a:r>
              <a:rPr lang="en-US" baseline="0" dirty="0"/>
              <a:t>Routes of production and effects of multiple toxins are not well understood</a:t>
            </a:r>
          </a:p>
          <a:p>
            <a:r>
              <a:rPr lang="en-US" baseline="0" dirty="0"/>
              <a:t>Water treatment plants have robust, effective methods in place to remove these toxins from raw water before becoming drinking water</a:t>
            </a:r>
          </a:p>
          <a:p>
            <a:endParaRPr lang="en-US" baseline="0" dirty="0"/>
          </a:p>
          <a:p>
            <a:r>
              <a:rPr lang="en-US" baseline="0" dirty="0"/>
              <a:t>Big picture – no national guidelines b/c not much research has been done</a:t>
            </a:r>
          </a:p>
          <a:p>
            <a:r>
              <a:rPr lang="en-US" baseline="0" dirty="0"/>
              <a:t>Last column – comparisons with other chemicals (Cheung paper)</a:t>
            </a:r>
          </a:p>
        </p:txBody>
      </p:sp>
      <p:sp>
        <p:nvSpPr>
          <p:cNvPr id="4" name="Slide Number Placeholder 3"/>
          <p:cNvSpPr>
            <a:spLocks noGrp="1"/>
          </p:cNvSpPr>
          <p:nvPr>
            <p:ph type="sldNum" sz="quarter" idx="10"/>
          </p:nvPr>
        </p:nvSpPr>
        <p:spPr/>
        <p:txBody>
          <a:bodyPr/>
          <a:lstStyle/>
          <a:p>
            <a:fld id="{A2C4422B-105C-4005-98EE-7C81B22723F2}" type="slidenum">
              <a:rPr lang="en-US" smtClean="0"/>
              <a:t>11</a:t>
            </a:fld>
            <a:endParaRPr lang="en-US"/>
          </a:p>
        </p:txBody>
      </p:sp>
    </p:spTree>
    <p:extLst>
      <p:ext uri="{BB962C8B-B14F-4D97-AF65-F5344CB8AC3E}">
        <p14:creationId xmlns:p14="http://schemas.microsoft.com/office/powerpoint/2010/main" val="208869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7F274B-322B-4D63-9C6D-9D554DCE1F33}"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19411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F274B-322B-4D63-9C6D-9D554DCE1F33}"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161157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F274B-322B-4D63-9C6D-9D554DCE1F33}"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71821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F274B-322B-4D63-9C6D-9D554DCE1F33}"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251595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F274B-322B-4D63-9C6D-9D554DCE1F33}"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3459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7F274B-322B-4D63-9C6D-9D554DCE1F33}"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12057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7F274B-322B-4D63-9C6D-9D554DCE1F33}" type="datetimeFigureOut">
              <a:rPr lang="en-US" smtClean="0"/>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72265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7F274B-322B-4D63-9C6D-9D554DCE1F33}"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8626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F274B-322B-4D63-9C6D-9D554DCE1F33}"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74277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7F274B-322B-4D63-9C6D-9D554DCE1F33}"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205605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7F274B-322B-4D63-9C6D-9D554DCE1F33}"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EBA9F-CEA6-4183-97D6-A7B5BF7FE463}" type="slidenum">
              <a:rPr lang="en-US" smtClean="0"/>
              <a:t>‹#›</a:t>
            </a:fld>
            <a:endParaRPr lang="en-US"/>
          </a:p>
        </p:txBody>
      </p:sp>
    </p:spTree>
    <p:extLst>
      <p:ext uri="{BB962C8B-B14F-4D97-AF65-F5344CB8AC3E}">
        <p14:creationId xmlns:p14="http://schemas.microsoft.com/office/powerpoint/2010/main" val="184201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F274B-322B-4D63-9C6D-9D554DCE1F33}" type="datetimeFigureOut">
              <a:rPr lang="en-US" smtClean="0"/>
              <a:t>7/31/2018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EBA9F-CEA6-4183-97D6-A7B5BF7FE463}" type="slidenum">
              <a:rPr lang="en-US" smtClean="0"/>
              <a:t>‹#›</a:t>
            </a:fld>
            <a:endParaRPr lang="en-US"/>
          </a:p>
        </p:txBody>
      </p:sp>
    </p:spTree>
    <p:extLst>
      <p:ext uri="{BB962C8B-B14F-4D97-AF65-F5344CB8AC3E}">
        <p14:creationId xmlns:p14="http://schemas.microsoft.com/office/powerpoint/2010/main" val="27730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4.xm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eoimages.gsfc.nasa.gov/images/imagerecords/84000/84125/LakeErieBloom_amo_2014215_lrg.jpg" TargetMode="External"/><Relationship Id="rId2" Type="http://schemas.openxmlformats.org/officeDocument/2006/relationships/hyperlink" Target="http://www.algaebase.org/search/species/detail/?species_id=30050" TargetMode="External"/><Relationship Id="rId1" Type="http://schemas.openxmlformats.org/officeDocument/2006/relationships/slideLayout" Target="../slideLayouts/slideLayout2.xml"/><Relationship Id="rId5" Type="http://schemas.openxmlformats.org/officeDocument/2006/relationships/hyperlink" Target="https://en.wikipedia.org/wiki/Cylindrospermopsin#/media/File:Cylindrospermopsin_structure2.png" TargetMode="External"/><Relationship Id="rId4" Type="http://schemas.openxmlformats.org/officeDocument/2006/relationships/hyperlink" Target="https://en.wikipedia.org/wiki/Microcystin-LR#/media/File:Microcystin-LR.svg"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chart" Target="../charts/chart31.xml"/><Relationship Id="rId4" Type="http://schemas.openxmlformats.org/officeDocument/2006/relationships/chart" Target="../charts/chart30.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1920" y="778002"/>
            <a:ext cx="9276080" cy="2387600"/>
          </a:xfrm>
        </p:spPr>
        <p:txBody>
          <a:bodyPr>
            <a:noAutofit/>
          </a:bodyPr>
          <a:lstStyle/>
          <a:p>
            <a:r>
              <a:rPr lang="en-US" sz="4400" dirty="0">
                <a:latin typeface="Times New Roman" panose="02020603050405020304" pitchFamily="18" charset="0"/>
                <a:cs typeface="Times New Roman" panose="02020603050405020304" pitchFamily="18" charset="0"/>
              </a:rPr>
              <a:t>Algal Blooms and Cyanotoxins in Jordan Lake, NC</a:t>
            </a:r>
          </a:p>
        </p:txBody>
      </p:sp>
      <p:sp>
        <p:nvSpPr>
          <p:cNvPr id="3" name="Subtitle 2"/>
          <p:cNvSpPr>
            <a:spLocks noGrp="1"/>
          </p:cNvSpPr>
          <p:nvPr>
            <p:ph type="subTitle" idx="1"/>
          </p:nvPr>
        </p:nvSpPr>
        <p:spPr>
          <a:xfrm>
            <a:off x="1524000" y="3782721"/>
            <a:ext cx="9144000" cy="2256971"/>
          </a:xfrm>
        </p:spPr>
        <p:txBody>
          <a:bodyPr>
            <a:noAutofit/>
          </a:bodyPr>
          <a:lstStyle/>
          <a:p>
            <a:r>
              <a:rPr lang="en-US" sz="3000" dirty="0">
                <a:latin typeface="Times New Roman" panose="02020603050405020304" pitchFamily="18" charset="0"/>
                <a:cs typeface="Times New Roman" panose="02020603050405020304" pitchFamily="18" charset="0"/>
              </a:rPr>
              <a:t>Dan Wiltsie</a:t>
            </a:r>
          </a:p>
          <a:p>
            <a:pPr>
              <a:lnSpc>
                <a:spcPct val="100000"/>
              </a:lnSpc>
              <a:spcBef>
                <a:spcPts val="0"/>
              </a:spcBef>
            </a:pPr>
            <a:r>
              <a:rPr lang="en-US" sz="2200" dirty="0">
                <a:latin typeface="Times New Roman" panose="02020603050405020304" pitchFamily="18" charset="0"/>
                <a:cs typeface="Times New Roman" panose="02020603050405020304" pitchFamily="18" charset="0"/>
              </a:rPr>
              <a:t>NC Division of Water Resources</a:t>
            </a:r>
          </a:p>
          <a:p>
            <a:pPr>
              <a:lnSpc>
                <a:spcPct val="100000"/>
              </a:lnSpc>
              <a:spcBef>
                <a:spcPts val="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r>
              <a:rPr lang="en-US" sz="2200" dirty="0">
                <a:latin typeface="Times New Roman" panose="02020603050405020304" pitchFamily="18" charset="0"/>
                <a:cs typeface="Times New Roman" panose="02020603050405020304" pitchFamily="18" charset="0"/>
              </a:rPr>
              <a:t>Upper Cape Fear River Basin Association</a:t>
            </a:r>
          </a:p>
          <a:p>
            <a:pPr>
              <a:lnSpc>
                <a:spcPct val="100000"/>
              </a:lnSpc>
              <a:spcBef>
                <a:spcPts val="0"/>
              </a:spcBef>
            </a:pPr>
            <a:r>
              <a:rPr lang="en-US" sz="2200" dirty="0">
                <a:latin typeface="Times New Roman" panose="02020603050405020304" pitchFamily="18" charset="0"/>
                <a:cs typeface="Times New Roman" panose="02020603050405020304" pitchFamily="18" charset="0"/>
              </a:rPr>
              <a:t>Technical Advisory Committee meeting </a:t>
            </a:r>
          </a:p>
          <a:p>
            <a:pPr>
              <a:lnSpc>
                <a:spcPct val="100000"/>
              </a:lnSpc>
              <a:spcBef>
                <a:spcPts val="0"/>
              </a:spcBef>
            </a:pPr>
            <a:r>
              <a:rPr lang="en-US" sz="2200" dirty="0">
                <a:latin typeface="Times New Roman" panose="02020603050405020304" pitchFamily="18" charset="0"/>
                <a:cs typeface="Times New Roman" panose="02020603050405020304" pitchFamily="18" charset="0"/>
              </a:rPr>
              <a:t>July 31, 2018</a:t>
            </a:r>
          </a:p>
        </p:txBody>
      </p:sp>
      <p:pic>
        <p:nvPicPr>
          <p:cNvPr id="1026" name="Picture 2" descr="https://brand.ncsu.edu/img/logo/brick2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 y="-1"/>
            <a:ext cx="1813812" cy="8949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nc dw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335" y="0"/>
            <a:ext cx="2009665" cy="9004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24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0604" y="1325562"/>
            <a:ext cx="5181600" cy="5064725"/>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Chemical</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NO</a:t>
            </a:r>
            <a:r>
              <a:rPr lang="en-US" sz="2600" baseline="-25000" dirty="0">
                <a:latin typeface="Times New Roman" panose="02020603050405020304" pitchFamily="18" charset="0"/>
                <a:cs typeface="Times New Roman" panose="02020603050405020304" pitchFamily="18" charset="0"/>
              </a:rPr>
              <a:t>x</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(nitrate plus nitrite)</a:t>
            </a:r>
          </a:p>
          <a:p>
            <a:r>
              <a:rPr lang="en-US" sz="2600" dirty="0">
                <a:latin typeface="Times New Roman" panose="02020603050405020304" pitchFamily="18" charset="0"/>
                <a:cs typeface="Times New Roman" panose="02020603050405020304" pitchFamily="18" charset="0"/>
              </a:rPr>
              <a:t>NH</a:t>
            </a:r>
            <a:r>
              <a:rPr lang="en-US" sz="2600" baseline="-250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(ammonia)</a:t>
            </a:r>
            <a:endParaRPr lang="en-US" sz="2600" baseline="-250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TKN (total Kjeldahl nitrogen)</a:t>
            </a:r>
          </a:p>
          <a:p>
            <a:pPr lvl="1"/>
            <a:r>
              <a:rPr lang="en-US" dirty="0">
                <a:latin typeface="Times New Roman" panose="02020603050405020304" pitchFamily="18" charset="0"/>
                <a:cs typeface="Times New Roman" panose="02020603050405020304" pitchFamily="18" charset="0"/>
              </a:rPr>
              <a:t>Organic N plus ammonia</a:t>
            </a:r>
          </a:p>
          <a:p>
            <a:r>
              <a:rPr lang="en-US" sz="2600" dirty="0">
                <a:latin typeface="Times New Roman" panose="02020603050405020304" pitchFamily="18" charset="0"/>
                <a:cs typeface="Times New Roman" panose="02020603050405020304" pitchFamily="18" charset="0"/>
              </a:rPr>
              <a:t>TP (total phosphorus)</a:t>
            </a:r>
          </a:p>
          <a:p>
            <a:r>
              <a:rPr lang="en-US" sz="2600" dirty="0">
                <a:latin typeface="Times New Roman" panose="02020603050405020304" pitchFamily="18" charset="0"/>
                <a:cs typeface="Times New Roman" panose="02020603050405020304" pitchFamily="18" charset="0"/>
              </a:rPr>
              <a:t>TKN:TP</a:t>
            </a:r>
          </a:p>
          <a:p>
            <a:r>
              <a:rPr lang="en-US" sz="2600" dirty="0">
                <a:latin typeface="Times New Roman" panose="02020603050405020304" pitchFamily="18" charset="0"/>
                <a:cs typeface="Times New Roman" panose="02020603050405020304" pitchFamily="18" charset="0"/>
              </a:rPr>
              <a:t>Turbidity</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Physical</a:t>
            </a:r>
          </a:p>
          <a:p>
            <a:r>
              <a:rPr lang="en-US" sz="2600" dirty="0">
                <a:latin typeface="Times New Roman" panose="02020603050405020304" pitchFamily="18" charset="0"/>
                <a:cs typeface="Times New Roman" panose="02020603050405020304" pitchFamily="18" charset="0"/>
              </a:rPr>
              <a:t>Temperature</a:t>
            </a:r>
          </a:p>
          <a:p>
            <a:r>
              <a:rPr lang="en-US" sz="2600" dirty="0">
                <a:latin typeface="Times New Roman" panose="02020603050405020304" pitchFamily="18" charset="0"/>
                <a:cs typeface="Times New Roman" panose="02020603050405020304" pitchFamily="18" charset="0"/>
              </a:rPr>
              <a:t>DO (dissolved oxygen)</a:t>
            </a:r>
          </a:p>
          <a:p>
            <a:r>
              <a:rPr lang="en-US" sz="2600" dirty="0">
                <a:latin typeface="Times New Roman" panose="02020603050405020304" pitchFamily="18" charset="0"/>
                <a:cs typeface="Times New Roman" panose="02020603050405020304" pitchFamily="18" charset="0"/>
              </a:rPr>
              <a:t>pH</a:t>
            </a:r>
          </a:p>
        </p:txBody>
      </p:sp>
      <p:sp>
        <p:nvSpPr>
          <p:cNvPr id="5" name="Content Placeholder 4"/>
          <p:cNvSpPr>
            <a:spLocks noGrp="1"/>
          </p:cNvSpPr>
          <p:nvPr>
            <p:ph sz="half" idx="2"/>
          </p:nvPr>
        </p:nvSpPr>
        <p:spPr>
          <a:xfrm>
            <a:off x="5582204" y="1325563"/>
            <a:ext cx="3228008" cy="4351338"/>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Meteorological</a:t>
            </a:r>
          </a:p>
          <a:p>
            <a:r>
              <a:rPr lang="en-US" sz="2600" b="1" dirty="0">
                <a:solidFill>
                  <a:srgbClr val="FF0000"/>
                </a:solidFill>
                <a:latin typeface="Times New Roman" panose="02020603050405020304" pitchFamily="18" charset="0"/>
                <a:cs typeface="Times New Roman" panose="02020603050405020304" pitchFamily="18" charset="0"/>
              </a:rPr>
              <a:t>Precipitation</a:t>
            </a:r>
          </a:p>
          <a:p>
            <a:r>
              <a:rPr lang="en-US" sz="2600" dirty="0">
                <a:latin typeface="Times New Roman" panose="02020603050405020304" pitchFamily="18" charset="0"/>
                <a:cs typeface="Times New Roman" panose="02020603050405020304" pitchFamily="18" charset="0"/>
              </a:rPr>
              <a:t>Wind speed</a:t>
            </a:r>
          </a:p>
          <a:p>
            <a:r>
              <a:rPr lang="en-US" sz="2600" dirty="0">
                <a:latin typeface="Times New Roman" panose="02020603050405020304" pitchFamily="18" charset="0"/>
                <a:cs typeface="Times New Roman" panose="02020603050405020304" pitchFamily="18" charset="0"/>
              </a:rPr>
              <a:t>PAR (Photosynthetically Active Radiation)</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Hydrological</a:t>
            </a:r>
          </a:p>
          <a:p>
            <a:r>
              <a:rPr lang="en-US" sz="2600" b="1" dirty="0">
                <a:solidFill>
                  <a:srgbClr val="FF0000"/>
                </a:solidFill>
                <a:latin typeface="Times New Roman" panose="02020603050405020304" pitchFamily="18" charset="0"/>
                <a:cs typeface="Times New Roman" panose="02020603050405020304" pitchFamily="18" charset="0"/>
              </a:rPr>
              <a:t>Morgan Creek flow</a:t>
            </a:r>
          </a:p>
          <a:p>
            <a:r>
              <a:rPr lang="en-US" sz="2600" b="1" dirty="0">
                <a:solidFill>
                  <a:srgbClr val="FF0000"/>
                </a:solidFill>
                <a:latin typeface="Times New Roman" panose="02020603050405020304" pitchFamily="18" charset="0"/>
                <a:cs typeface="Times New Roman" panose="02020603050405020304" pitchFamily="18" charset="0"/>
              </a:rPr>
              <a:t>New Hope Creek flow</a:t>
            </a:r>
          </a:p>
          <a:p>
            <a:r>
              <a:rPr lang="en-US" sz="2600" b="1" dirty="0">
                <a:solidFill>
                  <a:srgbClr val="FF0000"/>
                </a:solidFill>
                <a:latin typeface="Times New Roman" panose="02020603050405020304" pitchFamily="18" charset="0"/>
                <a:cs typeface="Times New Roman" panose="02020603050405020304" pitchFamily="18" charset="0"/>
              </a:rPr>
              <a:t>Haw River flow</a:t>
            </a:r>
          </a:p>
        </p:txBody>
      </p:sp>
      <p:sp>
        <p:nvSpPr>
          <p:cNvPr id="6" name="Rectangle 5"/>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00604"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2. Can environmental parameters be identified as drivers of phytoplankton abundance and/or composition shifts?</a:t>
            </a:r>
          </a:p>
        </p:txBody>
      </p:sp>
      <p:sp>
        <p:nvSpPr>
          <p:cNvPr id="8" name="TextBox 7"/>
          <p:cNvSpPr txBox="1"/>
          <p:nvPr/>
        </p:nvSpPr>
        <p:spPr>
          <a:xfrm>
            <a:off x="8810212" y="1414906"/>
            <a:ext cx="2900819" cy="4832092"/>
          </a:xfrm>
          <a:prstGeom prst="rect">
            <a:avLst/>
          </a:prstGeom>
          <a:noFill/>
          <a:ln w="19050">
            <a:solidFill>
              <a:schemeClr val="accent1"/>
            </a:solidFill>
          </a:ln>
        </p:spPr>
        <p:txBody>
          <a:bodyPr wrap="square" rtlCol="0">
            <a:spAutoFit/>
          </a:bodyPr>
          <a:lstStyle/>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Nitrogen species as consistent driver of biomass and density changes</a:t>
            </a:r>
          </a:p>
          <a:p>
            <a:pPr marL="342900" indent="-3429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Dissolved N and temperature best explain genera composition shifts</a:t>
            </a:r>
          </a:p>
          <a:p>
            <a:pPr marL="342900" indent="-3429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Meteorological parameters did not correlate well with shifts</a:t>
            </a:r>
          </a:p>
        </p:txBody>
      </p:sp>
    </p:spTree>
    <p:extLst>
      <p:ext uri="{BB962C8B-B14F-4D97-AF65-F5344CB8AC3E}">
        <p14:creationId xmlns:p14="http://schemas.microsoft.com/office/powerpoint/2010/main" val="17025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00604" y="1344708"/>
            <a:ext cx="10515600" cy="4351338"/>
          </a:xfrm>
        </p:spPr>
        <p:txBody>
          <a:bodyPr/>
          <a:lstStyle/>
          <a:p>
            <a:r>
              <a:rPr lang="en-US" sz="2400" dirty="0">
                <a:latin typeface="Times New Roman" panose="02020603050405020304" pitchFamily="18" charset="0"/>
                <a:cs typeface="Times New Roman" panose="02020603050405020304" pitchFamily="18" charset="0"/>
              </a:rPr>
              <a:t>Toxin removal - WTPs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Over 12 cyanotoxin classes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different types of toxins tested</a:t>
            </a:r>
          </a:p>
          <a:p>
            <a:endParaRPr lang="en-US"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48173802"/>
              </p:ext>
            </p:extLst>
          </p:nvPr>
        </p:nvGraphicFramePr>
        <p:xfrm>
          <a:off x="1075516" y="3816806"/>
          <a:ext cx="9840688" cy="2225040"/>
        </p:xfrm>
        <a:graphic>
          <a:graphicData uri="http://schemas.openxmlformats.org/drawingml/2006/table">
            <a:tbl>
              <a:tblPr firstRow="1" bandRow="1">
                <a:tableStyleId>{2D5ABB26-0587-4C30-8999-92F81FD0307C}</a:tableStyleId>
              </a:tblPr>
              <a:tblGrid>
                <a:gridCol w="3840492">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2122714">
                  <a:extLst>
                    <a:ext uri="{9D8B030D-6E8A-4147-A177-3AD203B41FA5}">
                      <a16:colId xmlns:a16="http://schemas.microsoft.com/office/drawing/2014/main" val="20002"/>
                    </a:ext>
                  </a:extLst>
                </a:gridCol>
                <a:gridCol w="2074082">
                  <a:extLst>
                    <a:ext uri="{9D8B030D-6E8A-4147-A177-3AD203B41FA5}">
                      <a16:colId xmlns:a16="http://schemas.microsoft.com/office/drawing/2014/main" val="20003"/>
                    </a:ext>
                  </a:extLst>
                </a:gridCol>
              </a:tblGrid>
              <a:tr h="370840">
                <a:tc>
                  <a:txBody>
                    <a:bodyPr/>
                    <a:lstStyle/>
                    <a:p>
                      <a:r>
                        <a:rPr lang="en-US" b="1" dirty="0">
                          <a:latin typeface="Times New Roman" panose="02020603050405020304" pitchFamily="18" charset="0"/>
                          <a:cs typeface="Times New Roman" panose="02020603050405020304" pitchFamily="18" charset="0"/>
                        </a:rPr>
                        <a:t>Toxin</a:t>
                      </a:r>
                    </a:p>
                  </a:txBody>
                  <a:tcPr/>
                </a:tc>
                <a:tc>
                  <a:txBody>
                    <a:bodyPr/>
                    <a:lstStyle/>
                    <a:p>
                      <a:r>
                        <a:rPr lang="en-US" b="1" dirty="0">
                          <a:latin typeface="Times New Roman" panose="02020603050405020304" pitchFamily="18" charset="0"/>
                          <a:cs typeface="Times New Roman" panose="02020603050405020304" pitchFamily="18" charset="0"/>
                        </a:rPr>
                        <a:t>Main</a:t>
                      </a:r>
                      <a:r>
                        <a:rPr lang="en-US" b="1" baseline="0" dirty="0">
                          <a:latin typeface="Times New Roman" panose="02020603050405020304" pitchFamily="18" charset="0"/>
                          <a:cs typeface="Times New Roman" panose="02020603050405020304" pitchFamily="18" charset="0"/>
                        </a:rPr>
                        <a:t> Effect</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National Guidelines</a:t>
                      </a:r>
                    </a:p>
                  </a:txBody>
                  <a:tcPr/>
                </a:tc>
                <a:tc>
                  <a:txBody>
                    <a:bodyPr/>
                    <a:lstStyle/>
                    <a:p>
                      <a:r>
                        <a:rPr lang="en-US" b="1" dirty="0">
                          <a:latin typeface="Times New Roman" panose="02020603050405020304" pitchFamily="18" charset="0"/>
                          <a:cs typeface="Times New Roman" panose="02020603050405020304" pitchFamily="18" charset="0"/>
                        </a:rPr>
                        <a:t>Comparable Toxin</a:t>
                      </a:r>
                    </a:p>
                  </a:txBody>
                  <a:tcPr/>
                </a:tc>
                <a:extLst>
                  <a:ext uri="{0D108BD9-81ED-4DB2-BD59-A6C34878D82A}">
                    <a16:rowId xmlns:a16="http://schemas.microsoft.com/office/drawing/2014/main" val="10000"/>
                  </a:ext>
                </a:extLst>
              </a:tr>
              <a:tr h="370840">
                <a:tc>
                  <a:txBody>
                    <a:bodyPr/>
                    <a:lstStyle/>
                    <a:p>
                      <a:r>
                        <a:rPr lang="en-US" dirty="0">
                          <a:latin typeface="Times New Roman" panose="02020603050405020304" pitchFamily="18" charset="0"/>
                          <a:cs typeface="Times New Roman" panose="02020603050405020304" pitchFamily="18" charset="0"/>
                        </a:rPr>
                        <a:t>Microcystin (MCY)</a:t>
                      </a:r>
                    </a:p>
                  </a:txBody>
                  <a:tcPr>
                    <a:solidFill>
                      <a:schemeClr val="bg1">
                        <a:lumMod val="85000"/>
                      </a:schemeClr>
                    </a:solidFill>
                  </a:tcPr>
                </a:tc>
                <a:tc>
                  <a:txBody>
                    <a:bodyPr/>
                    <a:lstStyle/>
                    <a:p>
                      <a:r>
                        <a:rPr lang="en-US" dirty="0" err="1">
                          <a:latin typeface="Times New Roman" panose="02020603050405020304" pitchFamily="18" charset="0"/>
                          <a:cs typeface="Times New Roman" panose="02020603050405020304" pitchFamily="18" charset="0"/>
                        </a:rPr>
                        <a:t>Hepatotoxin</a:t>
                      </a:r>
                      <a:endParaRPr lang="en-US" dirty="0">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Yes</a:t>
                      </a: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Sarin</a:t>
                      </a: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r>
                        <a:rPr lang="en-US" dirty="0">
                          <a:latin typeface="Times New Roman" panose="02020603050405020304" pitchFamily="18" charset="0"/>
                          <a:cs typeface="Times New Roman" panose="02020603050405020304" pitchFamily="18" charset="0"/>
                        </a:rPr>
                        <a:t>Cylindrospermopsin</a:t>
                      </a:r>
                      <a:r>
                        <a:rPr lang="en-US" baseline="0" dirty="0">
                          <a:latin typeface="Times New Roman" panose="02020603050405020304" pitchFamily="18" charset="0"/>
                          <a:cs typeface="Times New Roman" panose="02020603050405020304" pitchFamily="18" charset="0"/>
                        </a:rPr>
                        <a:t> (CYN)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Hepatotoxin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Yes</a:t>
                      </a:r>
                    </a:p>
                  </a:txBody>
                  <a:tcPr/>
                </a:tc>
                <a:tc>
                  <a:txBody>
                    <a:bodyPr/>
                    <a:lstStyle/>
                    <a:p>
                      <a:r>
                        <a:rPr lang="en-US" dirty="0">
                          <a:latin typeface="Times New Roman" panose="02020603050405020304" pitchFamily="18" charset="0"/>
                          <a:cs typeface="Times New Roman" panose="02020603050405020304" pitchFamily="18" charset="0"/>
                        </a:rPr>
                        <a:t>Strychnine</a:t>
                      </a:r>
                    </a:p>
                  </a:txBody>
                  <a:tcPr/>
                </a:tc>
                <a:extLst>
                  <a:ext uri="{0D108BD9-81ED-4DB2-BD59-A6C34878D82A}">
                    <a16:rowId xmlns:a16="http://schemas.microsoft.com/office/drawing/2014/main" val="10002"/>
                  </a:ext>
                </a:extLst>
              </a:tr>
              <a:tr h="370840">
                <a:tc>
                  <a:txBody>
                    <a:bodyPr/>
                    <a:lstStyle/>
                    <a:p>
                      <a:r>
                        <a:rPr lang="en-US" dirty="0">
                          <a:latin typeface="Times New Roman" panose="02020603050405020304" pitchFamily="18" charset="0"/>
                          <a:cs typeface="Times New Roman" panose="02020603050405020304" pitchFamily="18" charset="0"/>
                        </a:rPr>
                        <a:t>Anatoxin-a</a:t>
                      </a:r>
                      <a:r>
                        <a:rPr lang="en-US" baseline="0" dirty="0">
                          <a:latin typeface="Times New Roman" panose="02020603050405020304" pitchFamily="18" charset="0"/>
                          <a:cs typeface="Times New Roman" panose="02020603050405020304" pitchFamily="18" charset="0"/>
                        </a:rPr>
                        <a:t> (ANA)</a:t>
                      </a:r>
                      <a:endParaRPr lang="en-US" dirty="0">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Neurotoxin</a:t>
                      </a: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No</a:t>
                      </a: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Curare</a:t>
                      </a: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r>
                        <a:rPr lang="en-US" dirty="0">
                          <a:latin typeface="Times New Roman" panose="02020603050405020304" pitchFamily="18" charset="0"/>
                          <a:cs typeface="Times New Roman" panose="02020603050405020304" pitchFamily="18" charset="0"/>
                        </a:rPr>
                        <a:t>Saxitoxin</a:t>
                      </a:r>
                      <a:r>
                        <a:rPr lang="en-US" baseline="0" dirty="0">
                          <a:latin typeface="Times New Roman" panose="02020603050405020304" pitchFamily="18" charset="0"/>
                          <a:cs typeface="Times New Roman" panose="02020603050405020304" pitchFamily="18" charset="0"/>
                        </a:rPr>
                        <a:t> (STX)</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Neurotoxin</a:t>
                      </a:r>
                    </a:p>
                  </a:txBody>
                  <a:tcPr/>
                </a:tc>
                <a:tc>
                  <a:txBody>
                    <a:bodyPr/>
                    <a:lstStyle/>
                    <a:p>
                      <a:r>
                        <a:rPr lang="en-US" dirty="0">
                          <a:latin typeface="Times New Roman" panose="02020603050405020304" pitchFamily="18" charset="0"/>
                          <a:cs typeface="Times New Roman" panose="02020603050405020304" pitchFamily="18" charset="0"/>
                        </a:rPr>
                        <a:t>No</a:t>
                      </a:r>
                    </a:p>
                  </a:txBody>
                  <a:tcPr/>
                </a:tc>
                <a:tc>
                  <a:txBody>
                    <a:bodyPr/>
                    <a:lstStyle/>
                    <a:p>
                      <a:r>
                        <a:rPr lang="en-US" dirty="0">
                          <a:latin typeface="Times New Roman" panose="02020603050405020304" pitchFamily="18" charset="0"/>
                          <a:cs typeface="Times New Roman" panose="02020603050405020304" pitchFamily="18" charset="0"/>
                        </a:rPr>
                        <a:t>Ricin</a:t>
                      </a:r>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β-N-methylamino-L-alanine (BMAA)</a:t>
                      </a: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Neurotoxin</a:t>
                      </a:r>
                    </a:p>
                  </a:txBody>
                  <a:tcPr>
                    <a:solidFill>
                      <a:schemeClr val="bg1">
                        <a:lumMod val="85000"/>
                      </a:schemeClr>
                    </a:solidFill>
                  </a:tcPr>
                </a:tc>
                <a:tc>
                  <a:txBody>
                    <a:bodyPr/>
                    <a:lstStyle/>
                    <a:p>
                      <a:r>
                        <a:rPr lang="en-US" dirty="0">
                          <a:latin typeface="Times New Roman" panose="02020603050405020304" pitchFamily="18" charset="0"/>
                          <a:cs typeface="Times New Roman" panose="02020603050405020304" pitchFamily="18" charset="0"/>
                        </a:rPr>
                        <a:t>No</a:t>
                      </a:r>
                    </a:p>
                  </a:txBody>
                  <a:tcPr>
                    <a:solidFill>
                      <a:schemeClr val="bg1">
                        <a:lumMod val="85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bg1">
                        <a:lumMod val="85000"/>
                      </a:schemeClr>
                    </a:solidFill>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400604" y="19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3. Are cyanotoxins present and can they be linked to environmental conditions?</a:t>
            </a:r>
          </a:p>
        </p:txBody>
      </p:sp>
      <p:sp>
        <p:nvSpPr>
          <p:cNvPr id="7" name="TextBox 6"/>
          <p:cNvSpPr txBox="1"/>
          <p:nvPr/>
        </p:nvSpPr>
        <p:spPr>
          <a:xfrm>
            <a:off x="5854347" y="1344708"/>
            <a:ext cx="4922510" cy="2123658"/>
          </a:xfrm>
          <a:prstGeom prst="rect">
            <a:avLst/>
          </a:prstGeom>
          <a:noFill/>
          <a:ln>
            <a:solidFill>
              <a:schemeClr val="tx1"/>
            </a:solidFill>
          </a:ln>
        </p:spPr>
        <p:txBody>
          <a:bodyPr wrap="square" rtlCol="0">
            <a:spAutoFit/>
          </a:bodyPr>
          <a:lstStyle/>
          <a:p>
            <a:r>
              <a:rPr lang="en-US" sz="2200" u="sng" dirty="0">
                <a:latin typeface="Times New Roman" panose="02020603050405020304" pitchFamily="18" charset="0"/>
                <a:cs typeface="Times New Roman" panose="02020603050405020304" pitchFamily="18" charset="0"/>
              </a:rPr>
              <a:t>MCY Guidelines (EPA</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Drinking water (10-day health advisories)</a:t>
            </a:r>
          </a:p>
          <a:p>
            <a:r>
              <a:rPr lang="en-US" sz="2200" dirty="0">
                <a:latin typeface="Times New Roman" panose="02020603050405020304" pitchFamily="18" charset="0"/>
                <a:cs typeface="Times New Roman" panose="02020603050405020304" pitchFamily="18" charset="0"/>
              </a:rPr>
              <a:t>	0.3 µg L</a:t>
            </a:r>
            <a:r>
              <a:rPr lang="en-US" sz="2200" baseline="30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for infants</a:t>
            </a:r>
          </a:p>
          <a:p>
            <a:r>
              <a:rPr lang="en-US" sz="2200" dirty="0">
                <a:latin typeface="Times New Roman" panose="02020603050405020304" pitchFamily="18" charset="0"/>
                <a:cs typeface="Times New Roman" panose="02020603050405020304" pitchFamily="18" charset="0"/>
              </a:rPr>
              <a:t>	1.6 µg L</a:t>
            </a:r>
            <a:r>
              <a:rPr lang="en-US" sz="2200" baseline="30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for adults</a:t>
            </a:r>
          </a:p>
          <a:p>
            <a:r>
              <a:rPr lang="en-US" sz="2200" dirty="0">
                <a:latin typeface="Times New Roman" panose="02020603050405020304" pitchFamily="18" charset="0"/>
                <a:cs typeface="Times New Roman" panose="02020603050405020304" pitchFamily="18" charset="0"/>
              </a:rPr>
              <a:t>Recreational water</a:t>
            </a:r>
          </a:p>
          <a:p>
            <a:r>
              <a:rPr lang="en-US" sz="2200" dirty="0">
                <a:latin typeface="Times New Roman" panose="02020603050405020304" pitchFamily="18" charset="0"/>
                <a:cs typeface="Times New Roman" panose="02020603050405020304" pitchFamily="18" charset="0"/>
              </a:rPr>
              <a:t>	4 µg L</a:t>
            </a:r>
            <a:r>
              <a:rPr lang="en-US" sz="2200" baseline="30000" dirty="0">
                <a:latin typeface="Times New Roman" panose="02020603050405020304" pitchFamily="18" charset="0"/>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9" name="Rectangle 8"/>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92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604" y="1344708"/>
            <a:ext cx="5181600" cy="4351338"/>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What toxin ranges are found naturally?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Multiple toxins present?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Lack of epidemiological studies </a:t>
            </a:r>
          </a:p>
        </p:txBody>
      </p:sp>
      <p:sp>
        <p:nvSpPr>
          <p:cNvPr id="4" name="Content Placeholder 3"/>
          <p:cNvSpPr>
            <a:spLocks noGrp="1"/>
          </p:cNvSpPr>
          <p:nvPr>
            <p:ph sz="half" idx="2"/>
          </p:nvPr>
        </p:nvSpPr>
        <p:spPr>
          <a:xfrm>
            <a:off x="6509304" y="1198924"/>
            <a:ext cx="5181600" cy="5045579"/>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SPATTs (Solid Phase Adsorption Toxin Tracking)</a:t>
            </a:r>
          </a:p>
          <a:p>
            <a:pPr marL="0" indent="0">
              <a:buNone/>
            </a:pPr>
            <a:r>
              <a:rPr lang="en-US" sz="2400" u="sng" dirty="0">
                <a:latin typeface="Times New Roman" panose="02020603050405020304" pitchFamily="18" charset="0"/>
                <a:cs typeface="Times New Roman" panose="02020603050405020304" pitchFamily="18" charset="0"/>
              </a:rPr>
              <a:t>Pros</a:t>
            </a:r>
          </a:p>
          <a:p>
            <a:r>
              <a:rPr lang="en-US" sz="2400" dirty="0">
                <a:latin typeface="Times New Roman" panose="02020603050405020304" pitchFamily="18" charset="0"/>
                <a:cs typeface="Times New Roman" panose="02020603050405020304" pitchFamily="18" charset="0"/>
              </a:rPr>
              <a:t>Time-integrative signal </a:t>
            </a:r>
          </a:p>
          <a:p>
            <a:r>
              <a:rPr lang="en-US" sz="2400" dirty="0">
                <a:latin typeface="Times New Roman" panose="02020603050405020304" pitchFamily="18" charset="0"/>
                <a:cs typeface="Times New Roman" panose="02020603050405020304" pitchFamily="18" charset="0"/>
              </a:rPr>
              <a:t>Low detection limit</a:t>
            </a:r>
          </a:p>
          <a:p>
            <a:r>
              <a:rPr lang="en-US" sz="2400" dirty="0">
                <a:latin typeface="Times New Roman" panose="02020603050405020304" pitchFamily="18" charset="0"/>
                <a:cs typeface="Times New Roman" panose="02020603050405020304" pitchFamily="18" charset="0"/>
              </a:rPr>
              <a:t>Fresh to marine application</a:t>
            </a:r>
          </a:p>
          <a:p>
            <a:r>
              <a:rPr lang="en-US" sz="2400" dirty="0">
                <a:latin typeface="Times New Roman" panose="02020603050405020304" pitchFamily="18" charset="0"/>
                <a:cs typeface="Times New Roman" panose="02020603050405020304" pitchFamily="18" charset="0"/>
              </a:rPr>
              <a:t>Multiple toxin detection</a:t>
            </a:r>
          </a:p>
          <a:p>
            <a:r>
              <a:rPr lang="en-US" sz="2400" dirty="0">
                <a:latin typeface="Times New Roman" panose="02020603050405020304" pitchFamily="18" charset="0"/>
                <a:cs typeface="Times New Roman" panose="02020603050405020304" pitchFamily="18" charset="0"/>
              </a:rPr>
              <a:t>Easy to deploy and recover</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u="sng" dirty="0">
                <a:latin typeface="Times New Roman" panose="02020603050405020304" pitchFamily="18" charset="0"/>
                <a:cs typeface="Times New Roman" panose="02020603050405020304" pitchFamily="18" charset="0"/>
              </a:rPr>
              <a:t>Cons</a:t>
            </a:r>
          </a:p>
          <a:p>
            <a:r>
              <a:rPr lang="en-US" sz="2400" dirty="0">
                <a:latin typeface="Times New Roman" panose="02020603050405020304" pitchFamily="18" charset="0"/>
                <a:cs typeface="Times New Roman" panose="02020603050405020304" pitchFamily="18" charset="0"/>
              </a:rPr>
              <a:t>Semi-quantitative</a:t>
            </a:r>
          </a:p>
          <a:p>
            <a:r>
              <a:rPr lang="en-US" sz="2400" dirty="0">
                <a:latin typeface="Times New Roman" panose="02020603050405020304" pitchFamily="18" charset="0"/>
                <a:cs typeface="Times New Roman" panose="02020603050405020304" pitchFamily="18" charset="0"/>
              </a:rPr>
              <a:t>No link to regulatory limit</a:t>
            </a:r>
          </a:p>
        </p:txBody>
      </p:sp>
      <p:sp>
        <p:nvSpPr>
          <p:cNvPr id="6" name="Title 1"/>
          <p:cNvSpPr txBox="1">
            <a:spLocks/>
          </p:cNvSpPr>
          <p:nvPr/>
        </p:nvSpPr>
        <p:spPr>
          <a:xfrm>
            <a:off x="400604" y="19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Complicating issues</a:t>
            </a:r>
          </a:p>
        </p:txBody>
      </p:sp>
      <p:sp>
        <p:nvSpPr>
          <p:cNvPr id="7" name="Rectangle 6"/>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971" y="3721714"/>
            <a:ext cx="3814865" cy="1974332"/>
          </a:xfrm>
          <a:prstGeom prst="rect">
            <a:avLst/>
          </a:prstGeom>
        </p:spPr>
      </p:pic>
    </p:spTree>
    <p:extLst>
      <p:ext uri="{BB962C8B-B14F-4D97-AF65-F5344CB8AC3E}">
        <p14:creationId xmlns:p14="http://schemas.microsoft.com/office/powerpoint/2010/main" val="217197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400604" y="19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Toxin testing</a:t>
            </a:r>
          </a:p>
        </p:txBody>
      </p:sp>
      <p:grpSp>
        <p:nvGrpSpPr>
          <p:cNvPr id="18" name="Group 17"/>
          <p:cNvGrpSpPr/>
          <p:nvPr/>
        </p:nvGrpSpPr>
        <p:grpSpPr>
          <a:xfrm>
            <a:off x="5631394" y="0"/>
            <a:ext cx="3870325" cy="6517031"/>
            <a:chOff x="0" y="-105363"/>
            <a:chExt cx="5336362" cy="8728190"/>
          </a:xfrm>
        </p:grpSpPr>
        <p:pic>
          <p:nvPicPr>
            <p:cNvPr id="19" name="Picture 18"/>
            <p:cNvPicPr>
              <a:picLocks noChangeAspect="1"/>
            </p:cNvPicPr>
            <p:nvPr/>
          </p:nvPicPr>
          <p:blipFill>
            <a:blip r:embed="rId3"/>
            <a:stretch>
              <a:fillRect/>
            </a:stretch>
          </p:blipFill>
          <p:spPr>
            <a:xfrm>
              <a:off x="0" y="-2"/>
              <a:ext cx="5276191" cy="8622829"/>
            </a:xfrm>
            <a:prstGeom prst="rect">
              <a:avLst/>
            </a:prstGeom>
          </p:spPr>
        </p:pic>
        <p:sp>
          <p:nvSpPr>
            <p:cNvPr id="20" name="Oval 19"/>
            <p:cNvSpPr/>
            <p:nvPr/>
          </p:nvSpPr>
          <p:spPr>
            <a:xfrm>
              <a:off x="3530600" y="1669626"/>
              <a:ext cx="232443" cy="234526"/>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21" name="Oval 20"/>
            <p:cNvSpPr/>
            <p:nvPr/>
          </p:nvSpPr>
          <p:spPr>
            <a:xfrm>
              <a:off x="3627120" y="2108200"/>
              <a:ext cx="232443" cy="226060"/>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22" name="Oval 21"/>
            <p:cNvSpPr/>
            <p:nvPr/>
          </p:nvSpPr>
          <p:spPr>
            <a:xfrm>
              <a:off x="4309534" y="1771226"/>
              <a:ext cx="232443" cy="226060"/>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23" name="Oval 22"/>
            <p:cNvSpPr/>
            <p:nvPr/>
          </p:nvSpPr>
          <p:spPr>
            <a:xfrm>
              <a:off x="4089400" y="2473959"/>
              <a:ext cx="232443" cy="226060"/>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26" name="Oval 25"/>
            <p:cNvSpPr/>
            <p:nvPr/>
          </p:nvSpPr>
          <p:spPr>
            <a:xfrm>
              <a:off x="3429000" y="3185159"/>
              <a:ext cx="232443" cy="226059"/>
            </a:xfrm>
            <a:prstGeom prst="ellipse">
              <a:avLst/>
            </a:prstGeom>
            <a:solidFill>
              <a:srgbClr val="FF0000"/>
            </a:solidFill>
            <a:ln w="12700" cap="flat" cmpd="sng" algn="ctr">
              <a:solidFill>
                <a:sysClr val="windowText" lastClr="000000"/>
              </a:solidFill>
              <a:prstDash val="solid"/>
              <a:miter lim="800000"/>
            </a:ln>
            <a:effectLst/>
          </p:spPr>
          <p:txBody>
            <a:bodyPr rtlCol="0" anchor="t"/>
            <a:lstStyle/>
            <a:p>
              <a:endParaRPr lang="en-US"/>
            </a:p>
          </p:txBody>
        </p:sp>
        <p:sp>
          <p:nvSpPr>
            <p:cNvPr id="28" name="Oval 27"/>
            <p:cNvSpPr/>
            <p:nvPr/>
          </p:nvSpPr>
          <p:spPr>
            <a:xfrm>
              <a:off x="2794000" y="5284892"/>
              <a:ext cx="232443" cy="234526"/>
            </a:xfrm>
            <a:prstGeom prst="ellipse">
              <a:avLst/>
            </a:prstGeom>
            <a:solidFill>
              <a:srgbClr val="FF0000"/>
            </a:solidFill>
            <a:ln w="12700" cap="flat" cmpd="sng" algn="ctr">
              <a:solidFill>
                <a:sysClr val="windowText" lastClr="000000"/>
              </a:solidFill>
              <a:prstDash val="solid"/>
              <a:miter lim="800000"/>
            </a:ln>
            <a:effectLst/>
          </p:spPr>
          <p:txBody>
            <a:bodyPr rtlCol="0" anchor="t"/>
            <a:lstStyle/>
            <a:p>
              <a:endParaRPr lang="en-US"/>
            </a:p>
          </p:txBody>
        </p:sp>
        <p:sp>
          <p:nvSpPr>
            <p:cNvPr id="29" name="Oval 28"/>
            <p:cNvSpPr/>
            <p:nvPr/>
          </p:nvSpPr>
          <p:spPr>
            <a:xfrm>
              <a:off x="1016000" y="7283024"/>
              <a:ext cx="232443" cy="226060"/>
            </a:xfrm>
            <a:prstGeom prst="ellipse">
              <a:avLst/>
            </a:prstGeom>
            <a:solidFill>
              <a:srgbClr val="FF0000"/>
            </a:solidFill>
            <a:ln w="12700" cap="flat" cmpd="sng" algn="ctr">
              <a:solidFill>
                <a:sysClr val="windowText" lastClr="000000"/>
              </a:solidFill>
              <a:prstDash val="solid"/>
              <a:miter lim="800000"/>
            </a:ln>
            <a:effectLst/>
          </p:spPr>
          <p:txBody>
            <a:bodyPr rtlCol="0" anchor="t"/>
            <a:lstStyle/>
            <a:p>
              <a:endParaRPr lang="en-US"/>
            </a:p>
          </p:txBody>
        </p:sp>
        <p:sp>
          <p:nvSpPr>
            <p:cNvPr id="33" name="Oval 32"/>
            <p:cNvSpPr/>
            <p:nvPr/>
          </p:nvSpPr>
          <p:spPr>
            <a:xfrm>
              <a:off x="1176867" y="7494690"/>
              <a:ext cx="232443" cy="234526"/>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34" name="Oval 33"/>
            <p:cNvSpPr/>
            <p:nvPr/>
          </p:nvSpPr>
          <p:spPr>
            <a:xfrm>
              <a:off x="1041400" y="6910491"/>
              <a:ext cx="232443" cy="226059"/>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35" name="TextBox 40"/>
            <p:cNvSpPr txBox="1"/>
            <p:nvPr/>
          </p:nvSpPr>
          <p:spPr>
            <a:xfrm>
              <a:off x="2390069" y="5172438"/>
              <a:ext cx="490818" cy="544823"/>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p:txBody>
        </p:sp>
        <p:sp>
          <p:nvSpPr>
            <p:cNvPr id="36" name="TextBox 41"/>
            <p:cNvSpPr txBox="1"/>
            <p:nvPr/>
          </p:nvSpPr>
          <p:spPr>
            <a:xfrm>
              <a:off x="3598332" y="3107266"/>
              <a:ext cx="546682" cy="591400"/>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p:txBody>
        </p:sp>
        <p:sp>
          <p:nvSpPr>
            <p:cNvPr id="37" name="TextBox 42"/>
            <p:cNvSpPr txBox="1"/>
            <p:nvPr/>
          </p:nvSpPr>
          <p:spPr>
            <a:xfrm>
              <a:off x="3058621" y="1568752"/>
              <a:ext cx="431973" cy="467308"/>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D</a:t>
              </a:r>
              <a:endParaRPr lang="en-US" sz="1200">
                <a:effectLst/>
                <a:latin typeface="Times New Roman" panose="02020603050405020304" pitchFamily="18" charset="0"/>
                <a:ea typeface="Times New Roman" panose="02020603050405020304" pitchFamily="18" charset="0"/>
              </a:endParaRPr>
            </a:p>
          </p:txBody>
        </p:sp>
        <p:sp>
          <p:nvSpPr>
            <p:cNvPr id="38" name="TextBox 43"/>
            <p:cNvSpPr txBox="1"/>
            <p:nvPr/>
          </p:nvSpPr>
          <p:spPr>
            <a:xfrm>
              <a:off x="3299580" y="2069494"/>
              <a:ext cx="527872" cy="571052"/>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E</a:t>
              </a:r>
              <a:endParaRPr lang="en-US" sz="1200">
                <a:effectLst/>
                <a:latin typeface="Times New Roman" panose="02020603050405020304" pitchFamily="18" charset="0"/>
                <a:ea typeface="Times New Roman" panose="02020603050405020304" pitchFamily="18" charset="0"/>
              </a:endParaRPr>
            </a:p>
          </p:txBody>
        </p:sp>
        <p:sp>
          <p:nvSpPr>
            <p:cNvPr id="39" name="TextBox 44"/>
            <p:cNvSpPr txBox="1"/>
            <p:nvPr/>
          </p:nvSpPr>
          <p:spPr>
            <a:xfrm>
              <a:off x="4507895" y="1713894"/>
              <a:ext cx="532247" cy="575783"/>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p:txBody>
        </p:sp>
        <p:sp>
          <p:nvSpPr>
            <p:cNvPr id="40" name="TextBox 45"/>
            <p:cNvSpPr txBox="1"/>
            <p:nvPr/>
          </p:nvSpPr>
          <p:spPr>
            <a:xfrm>
              <a:off x="4290180" y="2370665"/>
              <a:ext cx="590239" cy="638522"/>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p:txBody>
        </p:sp>
        <p:sp>
          <p:nvSpPr>
            <p:cNvPr id="41" name="TextBox 46"/>
            <p:cNvSpPr txBox="1"/>
            <p:nvPr/>
          </p:nvSpPr>
          <p:spPr>
            <a:xfrm>
              <a:off x="1274838" y="6772120"/>
              <a:ext cx="471411" cy="521381"/>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H</a:t>
              </a:r>
              <a:endParaRPr lang="en-US" sz="1200">
                <a:effectLst/>
                <a:latin typeface="Times New Roman" panose="02020603050405020304" pitchFamily="18" charset="0"/>
                <a:ea typeface="Times New Roman" panose="02020603050405020304" pitchFamily="18" charset="0"/>
              </a:endParaRPr>
            </a:p>
          </p:txBody>
        </p:sp>
        <p:sp>
          <p:nvSpPr>
            <p:cNvPr id="42" name="TextBox 47"/>
            <p:cNvSpPr txBox="1"/>
            <p:nvPr/>
          </p:nvSpPr>
          <p:spPr>
            <a:xfrm>
              <a:off x="622156" y="7187862"/>
              <a:ext cx="470836" cy="509351"/>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p:txBody>
        </p:sp>
        <p:sp>
          <p:nvSpPr>
            <p:cNvPr id="43" name="TextBox 48"/>
            <p:cNvSpPr txBox="1"/>
            <p:nvPr/>
          </p:nvSpPr>
          <p:spPr>
            <a:xfrm>
              <a:off x="1350268" y="7347581"/>
              <a:ext cx="605244" cy="654753"/>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endParaRPr>
            </a:p>
          </p:txBody>
        </p:sp>
        <p:sp>
          <p:nvSpPr>
            <p:cNvPr id="44" name="Down Arrow 43"/>
            <p:cNvSpPr/>
            <p:nvPr/>
          </p:nvSpPr>
          <p:spPr>
            <a:xfrm>
              <a:off x="3217817" y="689066"/>
              <a:ext cx="348343" cy="399059"/>
            </a:xfrm>
            <a:prstGeom prst="downArrow">
              <a:avLst/>
            </a:prstGeom>
            <a:solidFill>
              <a:srgbClr val="FFC000"/>
            </a:solidFill>
            <a:ln w="12700" cap="flat" cmpd="sng" algn="ctr">
              <a:solidFill>
                <a:sysClr val="windowText" lastClr="000000"/>
              </a:solidFill>
              <a:prstDash val="solid"/>
              <a:miter lim="800000"/>
            </a:ln>
            <a:effectLst/>
          </p:spPr>
          <p:txBody>
            <a:bodyPr rtlCol="0" anchor="t"/>
            <a:lstStyle/>
            <a:p>
              <a:endParaRPr lang="en-US"/>
            </a:p>
          </p:txBody>
        </p:sp>
        <p:sp>
          <p:nvSpPr>
            <p:cNvPr id="45" name="Down Arrow 44"/>
            <p:cNvSpPr/>
            <p:nvPr/>
          </p:nvSpPr>
          <p:spPr>
            <a:xfrm>
              <a:off x="4315097" y="280126"/>
              <a:ext cx="348343" cy="402234"/>
            </a:xfrm>
            <a:prstGeom prst="downArrow">
              <a:avLst/>
            </a:prstGeom>
            <a:solidFill>
              <a:srgbClr val="FFC000"/>
            </a:solidFill>
            <a:ln w="12700" cap="flat" cmpd="sng" algn="ctr">
              <a:solidFill>
                <a:sysClr val="windowText" lastClr="000000"/>
              </a:solidFill>
              <a:prstDash val="solid"/>
              <a:miter lim="800000"/>
            </a:ln>
            <a:effectLst/>
          </p:spPr>
          <p:txBody>
            <a:bodyPr rtlCol="0" anchor="t"/>
            <a:lstStyle/>
            <a:p>
              <a:endParaRPr lang="en-US"/>
            </a:p>
          </p:txBody>
        </p:sp>
        <p:sp>
          <p:nvSpPr>
            <p:cNvPr id="46" name="Down Arrow 45"/>
            <p:cNvSpPr/>
            <p:nvPr/>
          </p:nvSpPr>
          <p:spPr>
            <a:xfrm>
              <a:off x="337457" y="5537926"/>
              <a:ext cx="348343" cy="404139"/>
            </a:xfrm>
            <a:prstGeom prst="downArrow">
              <a:avLst/>
            </a:prstGeom>
            <a:solidFill>
              <a:srgbClr val="FFC000"/>
            </a:solidFill>
            <a:ln w="12700" cap="flat" cmpd="sng" algn="ctr">
              <a:solidFill>
                <a:sysClr val="windowText" lastClr="000000"/>
              </a:solidFill>
              <a:prstDash val="solid"/>
              <a:miter lim="800000"/>
            </a:ln>
            <a:effectLst/>
          </p:spPr>
          <p:txBody>
            <a:bodyPr rtlCol="0" anchor="t"/>
            <a:lstStyle/>
            <a:p>
              <a:endParaRPr lang="en-US"/>
            </a:p>
          </p:txBody>
        </p:sp>
        <p:sp>
          <p:nvSpPr>
            <p:cNvPr id="47" name="Down Arrow 46"/>
            <p:cNvSpPr/>
            <p:nvPr/>
          </p:nvSpPr>
          <p:spPr>
            <a:xfrm>
              <a:off x="1397907" y="8181431"/>
              <a:ext cx="348343" cy="400964"/>
            </a:xfrm>
            <a:prstGeom prst="downArrow">
              <a:avLst/>
            </a:prstGeom>
            <a:solidFill>
              <a:sysClr val="window" lastClr="FFFFFF"/>
            </a:solidFill>
            <a:ln w="12700" cap="flat" cmpd="sng" algn="ctr">
              <a:solidFill>
                <a:sysClr val="windowText" lastClr="000000"/>
              </a:solidFill>
              <a:prstDash val="solid"/>
              <a:miter lim="800000"/>
            </a:ln>
            <a:effectLst/>
          </p:spPr>
          <p:txBody>
            <a:bodyPr rtlCol="0" anchor="t"/>
            <a:lstStyle/>
            <a:p>
              <a:endParaRPr lang="en-US"/>
            </a:p>
          </p:txBody>
        </p:sp>
        <p:sp>
          <p:nvSpPr>
            <p:cNvPr id="48" name="TextBox 54"/>
            <p:cNvSpPr txBox="1"/>
            <p:nvPr/>
          </p:nvSpPr>
          <p:spPr>
            <a:xfrm>
              <a:off x="1132220" y="7731056"/>
              <a:ext cx="1092190" cy="472467"/>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dirty="0">
                  <a:solidFill>
                    <a:srgbClr val="FFFFFF"/>
                  </a:solidFill>
                  <a:effectLst/>
                  <a:latin typeface="Times New Roman" panose="02020603050405020304" pitchFamily="18" charset="0"/>
                  <a:ea typeface="Times New Roman" panose="02020603050405020304" pitchFamily="18" charset="0"/>
                </a:rPr>
                <a:t>Dam</a:t>
              </a:r>
              <a:endParaRPr lang="en-US" sz="1200" dirty="0">
                <a:effectLst/>
                <a:latin typeface="Times New Roman" panose="02020603050405020304" pitchFamily="18" charset="0"/>
                <a:ea typeface="Times New Roman" panose="02020603050405020304" pitchFamily="18" charset="0"/>
              </a:endParaRPr>
            </a:p>
          </p:txBody>
        </p:sp>
        <p:sp>
          <p:nvSpPr>
            <p:cNvPr id="49" name="TextBox 55"/>
            <p:cNvSpPr txBox="1"/>
            <p:nvPr/>
          </p:nvSpPr>
          <p:spPr>
            <a:xfrm>
              <a:off x="2570" y="5095921"/>
              <a:ext cx="1952942" cy="612920"/>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dirty="0">
                  <a:solidFill>
                    <a:srgbClr val="FFFFFF"/>
                  </a:solidFill>
                  <a:effectLst/>
                  <a:latin typeface="Times New Roman" panose="02020603050405020304" pitchFamily="18" charset="0"/>
                  <a:ea typeface="Times New Roman" panose="02020603050405020304" pitchFamily="18" charset="0"/>
                </a:rPr>
                <a:t>Haw River</a:t>
              </a:r>
              <a:endParaRPr lang="en-US" sz="1200" dirty="0">
                <a:effectLst/>
                <a:latin typeface="Times New Roman" panose="02020603050405020304" pitchFamily="18" charset="0"/>
                <a:ea typeface="Times New Roman" panose="02020603050405020304" pitchFamily="18" charset="0"/>
              </a:endParaRPr>
            </a:p>
          </p:txBody>
        </p:sp>
        <p:sp>
          <p:nvSpPr>
            <p:cNvPr id="50" name="TextBox 56"/>
            <p:cNvSpPr txBox="1"/>
            <p:nvPr/>
          </p:nvSpPr>
          <p:spPr>
            <a:xfrm>
              <a:off x="1135696" y="579205"/>
              <a:ext cx="2491424" cy="508920"/>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Morgan Creek</a:t>
              </a:r>
              <a:endParaRPr lang="en-US" sz="1200">
                <a:effectLst/>
                <a:latin typeface="Times New Roman" panose="02020603050405020304" pitchFamily="18" charset="0"/>
                <a:ea typeface="Times New Roman" panose="02020603050405020304" pitchFamily="18" charset="0"/>
              </a:endParaRPr>
            </a:p>
          </p:txBody>
        </p:sp>
        <p:sp>
          <p:nvSpPr>
            <p:cNvPr id="51" name="TextBox 57"/>
            <p:cNvSpPr txBox="1"/>
            <p:nvPr/>
          </p:nvSpPr>
          <p:spPr>
            <a:xfrm>
              <a:off x="2704755" y="-105363"/>
              <a:ext cx="2631607" cy="579205"/>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New Hope Creek</a:t>
              </a:r>
              <a:endParaRPr lang="en-US" sz="1200">
                <a:effectLst/>
                <a:latin typeface="Times New Roman" panose="02020603050405020304" pitchFamily="18" charset="0"/>
                <a:ea typeface="Times New Roman" panose="02020603050405020304" pitchFamily="18" charset="0"/>
              </a:endParaRPr>
            </a:p>
          </p:txBody>
        </p:sp>
      </p:grpSp>
      <p:sp>
        <p:nvSpPr>
          <p:cNvPr id="4" name="Oval 3"/>
          <p:cNvSpPr/>
          <p:nvPr/>
        </p:nvSpPr>
        <p:spPr>
          <a:xfrm>
            <a:off x="8021136" y="1537058"/>
            <a:ext cx="500742" cy="5007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400603" y="1375508"/>
            <a:ext cx="3090197" cy="4351338"/>
          </a:xfrm>
        </p:spPr>
        <p:txBody>
          <a:bodyPr>
            <a:normAutofit/>
          </a:bodyPr>
          <a:lstStyle/>
          <a:p>
            <a:r>
              <a:rPr lang="en-US" sz="2400" dirty="0">
                <a:latin typeface="Times New Roman" panose="02020603050405020304" pitchFamily="18" charset="0"/>
                <a:cs typeface="Times New Roman" panose="02020603050405020304" pitchFamily="18" charset="0"/>
              </a:rPr>
              <a:t>SPATTs </a:t>
            </a:r>
          </a:p>
          <a:p>
            <a:pPr marL="457200" lvl="1" indent="0">
              <a:buNone/>
            </a:pPr>
            <a:r>
              <a:rPr lang="en-US" sz="2200" dirty="0">
                <a:latin typeface="Times New Roman" panose="02020603050405020304" pitchFamily="18" charset="0"/>
                <a:cs typeface="Times New Roman" panose="02020603050405020304" pitchFamily="18" charset="0"/>
              </a:rPr>
              <a:t>(Sites E and G)</a:t>
            </a:r>
          </a:p>
          <a:p>
            <a:pPr marL="457200" lvl="1" indent="0">
              <a:buNone/>
            </a:pPr>
            <a:endParaRPr lang="en-US" sz="22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Grab samples</a:t>
            </a:r>
          </a:p>
          <a:p>
            <a:pPr marL="457200" lvl="1" indent="0">
              <a:buNone/>
            </a:pPr>
            <a:r>
              <a:rPr lang="en-US" sz="2200" dirty="0">
                <a:latin typeface="Times New Roman" panose="02020603050405020304" pitchFamily="18" charset="0"/>
                <a:cs typeface="Times New Roman" panose="02020603050405020304" pitchFamily="18" charset="0"/>
              </a:rPr>
              <a:t>(Sites A through G)</a:t>
            </a:r>
          </a:p>
          <a:p>
            <a:pPr marL="457200" lvl="1" indent="0">
              <a:buNone/>
            </a:pPr>
            <a:endParaRPr lang="en-US" sz="22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Enzyme-Linked Immunosorbent Assay (ELISA)</a:t>
            </a:r>
          </a:p>
          <a:p>
            <a:pPr marL="457200" lvl="1" indent="0">
              <a:buNone/>
            </a:pPr>
            <a:endParaRPr lang="en-US" sz="22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4992" y="3795401"/>
            <a:ext cx="2812606" cy="2109455"/>
          </a:xfrm>
          <a:prstGeom prst="rect">
            <a:avLst/>
          </a:prstGeom>
        </p:spPr>
      </p:pic>
    </p:spTree>
    <p:extLst>
      <p:ext uri="{BB962C8B-B14F-4D97-AF65-F5344CB8AC3E}">
        <p14:creationId xmlns:p14="http://schemas.microsoft.com/office/powerpoint/2010/main" val="34066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22571"/>
            <a:ext cx="12192000" cy="2199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3774623475"/>
              </p:ext>
            </p:extLst>
          </p:nvPr>
        </p:nvGraphicFramePr>
        <p:xfrm>
          <a:off x="2264098" y="1182896"/>
          <a:ext cx="9402970" cy="1836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17873039"/>
              </p:ext>
            </p:extLst>
          </p:nvPr>
        </p:nvGraphicFramePr>
        <p:xfrm>
          <a:off x="2248938" y="4818271"/>
          <a:ext cx="9518115" cy="1835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04072898"/>
              </p:ext>
            </p:extLst>
          </p:nvPr>
        </p:nvGraphicFramePr>
        <p:xfrm>
          <a:off x="2111831" y="3003758"/>
          <a:ext cx="9662066" cy="1844675"/>
        </p:xfrm>
        <a:graphic>
          <a:graphicData uri="http://schemas.openxmlformats.org/drawingml/2006/chart">
            <c:chart xmlns:c="http://schemas.openxmlformats.org/drawingml/2006/chart" xmlns:r="http://schemas.openxmlformats.org/officeDocument/2006/relationships" r:id="rId5"/>
          </a:graphicData>
        </a:graphic>
      </p:graphicFrame>
      <p:pic>
        <p:nvPicPr>
          <p:cNvPr id="2050" name="Picture 2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4172" y="4340548"/>
            <a:ext cx="152400" cy="18256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H="1">
            <a:off x="2697989" y="2436522"/>
            <a:ext cx="8462383"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97989" y="5732671"/>
            <a:ext cx="8462384"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160372" y="4138935"/>
            <a:ext cx="0" cy="2516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10746602" y="4128573"/>
            <a:ext cx="119063" cy="171450"/>
          </a:xfrm>
          <a:prstGeom prst="rect">
            <a:avLst/>
          </a:prstGeom>
        </p:spPr>
      </p:pic>
      <p:sp>
        <p:nvSpPr>
          <p:cNvPr id="15" name="Title 1"/>
          <p:cNvSpPr txBox="1">
            <a:spLocks/>
          </p:cNvSpPr>
          <p:nvPr/>
        </p:nvSpPr>
        <p:spPr>
          <a:xfrm>
            <a:off x="87394" y="-1851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solidFill>
                  <a:schemeClr val="accent6"/>
                </a:solidFill>
                <a:latin typeface="Times New Roman" panose="02020603050405020304" pitchFamily="18" charset="0"/>
                <a:cs typeface="Times New Roman" panose="02020603050405020304" pitchFamily="18" charset="0"/>
              </a:rPr>
              <a:t>Toxin presence</a:t>
            </a:r>
          </a:p>
          <a:p>
            <a:r>
              <a:rPr lang="en-US" sz="2200" b="1" dirty="0">
                <a:solidFill>
                  <a:schemeClr val="accent6"/>
                </a:solidFill>
                <a:latin typeface="Times New Roman" panose="02020603050405020304" pitchFamily="18" charset="0"/>
                <a:cs typeface="Times New Roman" panose="02020603050405020304" pitchFamily="18" charset="0"/>
              </a:rPr>
              <a:t>(site E)</a:t>
            </a:r>
          </a:p>
        </p:txBody>
      </p:sp>
      <p:cxnSp>
        <p:nvCxnSpPr>
          <p:cNvPr id="9" name="Straight Connector 8"/>
          <p:cNvCxnSpPr/>
          <p:nvPr/>
        </p:nvCxnSpPr>
        <p:spPr>
          <a:xfrm>
            <a:off x="5131205" y="1347531"/>
            <a:ext cx="0" cy="125240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54286" y="2368341"/>
            <a:ext cx="2993572" cy="320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131205" y="2599934"/>
            <a:ext cx="0" cy="1790619"/>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31205" y="4396903"/>
            <a:ext cx="0" cy="1835231"/>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Text Box 70"/>
          <p:cNvSpPr txBox="1"/>
          <p:nvPr/>
        </p:nvSpPr>
        <p:spPr>
          <a:xfrm>
            <a:off x="3588543" y="1180412"/>
            <a:ext cx="658424" cy="25748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2015</a:t>
            </a:r>
            <a:endParaRPr lang="en-US" sz="1400" dirty="0">
              <a:effectLst/>
              <a:latin typeface="Times New Roman" panose="02020603050405020304" pitchFamily="18" charset="0"/>
              <a:ea typeface="Times New Roman" panose="02020603050405020304" pitchFamily="18" charset="0"/>
            </a:endParaRPr>
          </a:p>
        </p:txBody>
      </p:sp>
      <p:sp>
        <p:nvSpPr>
          <p:cNvPr id="32" name="Text Box 69"/>
          <p:cNvSpPr txBox="1"/>
          <p:nvPr/>
        </p:nvSpPr>
        <p:spPr>
          <a:xfrm>
            <a:off x="7996076" y="1183846"/>
            <a:ext cx="658424" cy="39600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2016</a:t>
            </a:r>
            <a:endParaRPr lang="en-US" sz="14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87394" y="1250457"/>
            <a:ext cx="1604397" cy="1446550"/>
          </a:xfrm>
          <a:prstGeom prst="rect">
            <a:avLst/>
          </a:prstGeom>
          <a:solidFill>
            <a:schemeClr val="bg1"/>
          </a:solidFill>
          <a:ln w="9525">
            <a:solidFill>
              <a:schemeClr val="tx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SPATTs detected MCY year-round</a:t>
            </a:r>
          </a:p>
        </p:txBody>
      </p:sp>
      <p:sp>
        <p:nvSpPr>
          <p:cNvPr id="19" name="TextBox 18"/>
          <p:cNvSpPr txBox="1"/>
          <p:nvPr/>
        </p:nvSpPr>
        <p:spPr>
          <a:xfrm>
            <a:off x="87394" y="3460541"/>
            <a:ext cx="1604397" cy="769441"/>
          </a:xfrm>
          <a:prstGeom prst="rect">
            <a:avLst/>
          </a:prstGeom>
          <a:solidFill>
            <a:schemeClr val="bg1"/>
          </a:solidFill>
          <a:ln w="9525">
            <a:solidFill>
              <a:schemeClr val="tx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Limited data for CYN</a:t>
            </a:r>
          </a:p>
        </p:txBody>
      </p:sp>
      <p:sp>
        <p:nvSpPr>
          <p:cNvPr id="20" name="TextBox 19"/>
          <p:cNvSpPr txBox="1"/>
          <p:nvPr/>
        </p:nvSpPr>
        <p:spPr>
          <a:xfrm>
            <a:off x="87394" y="5009009"/>
            <a:ext cx="1604397" cy="1446550"/>
          </a:xfrm>
          <a:prstGeom prst="rect">
            <a:avLst/>
          </a:prstGeom>
          <a:solidFill>
            <a:schemeClr val="bg1"/>
          </a:solidFill>
          <a:ln w="9525">
            <a:solidFill>
              <a:schemeClr val="tx1"/>
            </a:solidFill>
          </a:ln>
        </p:spPr>
        <p:txBody>
          <a:bodyPr wrap="square" rtlCol="0">
            <a:spAutoFit/>
          </a:bodyPr>
          <a:lstStyle/>
          <a:p>
            <a:r>
              <a:rPr lang="en-US" sz="2200" dirty="0">
                <a:latin typeface="Times New Roman" panose="02020603050405020304" pitchFamily="18" charset="0"/>
                <a:cs typeface="Times New Roman" panose="02020603050405020304" pitchFamily="18" charset="0"/>
              </a:rPr>
              <a:t>Consistent SPATT and grab data for ANA</a:t>
            </a:r>
          </a:p>
        </p:txBody>
      </p:sp>
      <p:sp>
        <p:nvSpPr>
          <p:cNvPr id="3" name="TextBox 2"/>
          <p:cNvSpPr txBox="1"/>
          <p:nvPr/>
        </p:nvSpPr>
        <p:spPr>
          <a:xfrm rot="16200000">
            <a:off x="895907" y="3580511"/>
            <a:ext cx="212271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ng toxin [g resin]</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d</a:t>
            </a:r>
            <a:r>
              <a:rPr lang="en-US" sz="1600" baseline="30000" dirty="0">
                <a:latin typeface="Times New Roman" panose="02020603050405020304" pitchFamily="18" charset="0"/>
                <a:cs typeface="Times New Roman" panose="02020603050405020304" pitchFamily="18" charset="0"/>
              </a:rPr>
              <a:t>-1</a:t>
            </a:r>
          </a:p>
        </p:txBody>
      </p:sp>
      <p:sp>
        <p:nvSpPr>
          <p:cNvPr id="23" name="TextBox 22"/>
          <p:cNvSpPr txBox="1"/>
          <p:nvPr/>
        </p:nvSpPr>
        <p:spPr>
          <a:xfrm rot="16200000">
            <a:off x="11243626" y="3675985"/>
            <a:ext cx="131207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ng toxin mL</a:t>
            </a:r>
            <a:r>
              <a:rPr lang="en-US" sz="1600" baseline="30000" dirty="0">
                <a:latin typeface="Times New Roman" panose="02020603050405020304" pitchFamily="18" charset="0"/>
                <a:cs typeface="Times New Roman" panose="02020603050405020304" pitchFamily="18" charset="0"/>
              </a:rPr>
              <a:t>-1</a:t>
            </a:r>
          </a:p>
        </p:txBody>
      </p:sp>
      <p:sp>
        <p:nvSpPr>
          <p:cNvPr id="26" name="Text Box 70"/>
          <p:cNvSpPr txBox="1"/>
          <p:nvPr/>
        </p:nvSpPr>
        <p:spPr>
          <a:xfrm>
            <a:off x="5488843" y="1178752"/>
            <a:ext cx="1712058" cy="40110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2200" b="1" dirty="0">
                <a:solidFill>
                  <a:srgbClr val="FF0000"/>
                </a:solidFill>
                <a:latin typeface="Times New Roman" panose="02020603050405020304" pitchFamily="18" charset="0"/>
                <a:ea typeface="Times New Roman" panose="02020603050405020304" pitchFamily="18" charset="0"/>
              </a:rPr>
              <a:t>Microcystin</a:t>
            </a:r>
            <a:endParaRPr lang="en-US" sz="2200" b="1" dirty="0">
              <a:solidFill>
                <a:srgbClr val="FF0000"/>
              </a:solidFill>
              <a:effectLst/>
              <a:latin typeface="Times New Roman" panose="02020603050405020304" pitchFamily="18" charset="0"/>
              <a:ea typeface="Times New Roman" panose="02020603050405020304" pitchFamily="18" charset="0"/>
            </a:endParaRPr>
          </a:p>
        </p:txBody>
      </p:sp>
      <p:sp>
        <p:nvSpPr>
          <p:cNvPr id="28" name="Text Box 70"/>
          <p:cNvSpPr txBox="1"/>
          <p:nvPr/>
        </p:nvSpPr>
        <p:spPr>
          <a:xfrm>
            <a:off x="5463321" y="3023777"/>
            <a:ext cx="2827649" cy="3610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2200" b="1" dirty="0">
                <a:solidFill>
                  <a:schemeClr val="accent1"/>
                </a:solidFill>
                <a:latin typeface="Times New Roman" panose="02020603050405020304" pitchFamily="18" charset="0"/>
                <a:ea typeface="Times New Roman" panose="02020603050405020304" pitchFamily="18" charset="0"/>
              </a:rPr>
              <a:t>Cylindrospermopsin</a:t>
            </a:r>
            <a:endParaRPr lang="en-US" sz="2200" b="1" dirty="0">
              <a:solidFill>
                <a:schemeClr val="accent1"/>
              </a:solidFill>
              <a:effectLst/>
              <a:latin typeface="Times New Roman" panose="02020603050405020304" pitchFamily="18" charset="0"/>
              <a:ea typeface="Times New Roman" panose="02020603050405020304" pitchFamily="18" charset="0"/>
            </a:endParaRPr>
          </a:p>
        </p:txBody>
      </p:sp>
      <p:sp>
        <p:nvSpPr>
          <p:cNvPr id="29" name="Text Box 70"/>
          <p:cNvSpPr txBox="1"/>
          <p:nvPr/>
        </p:nvSpPr>
        <p:spPr>
          <a:xfrm>
            <a:off x="5463321" y="4818271"/>
            <a:ext cx="2287309" cy="38270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2200" b="1" dirty="0">
                <a:solidFill>
                  <a:schemeClr val="accent4"/>
                </a:solidFill>
                <a:latin typeface="Times New Roman" panose="02020603050405020304" pitchFamily="18" charset="0"/>
                <a:ea typeface="Times New Roman" panose="02020603050405020304" pitchFamily="18" charset="0"/>
              </a:rPr>
              <a:t>Anatoxin-a</a:t>
            </a:r>
            <a:endParaRPr lang="en-US" sz="2200" b="1" dirty="0">
              <a:solidFill>
                <a:schemeClr val="accent4"/>
              </a:solidFill>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8"/>
          <a:stretch>
            <a:fillRect/>
          </a:stretch>
        </p:blipFill>
        <p:spPr>
          <a:xfrm>
            <a:off x="2154158" y="121148"/>
            <a:ext cx="1020548" cy="1083971"/>
          </a:xfrm>
          <a:prstGeom prst="rect">
            <a:avLst/>
          </a:prstGeom>
        </p:spPr>
      </p:pic>
      <p:pic>
        <p:nvPicPr>
          <p:cNvPr id="16" name="Picture 15"/>
          <p:cNvPicPr>
            <a:picLocks noChangeAspect="1"/>
          </p:cNvPicPr>
          <p:nvPr/>
        </p:nvPicPr>
        <p:blipFill>
          <a:blip r:embed="rId9"/>
          <a:stretch>
            <a:fillRect/>
          </a:stretch>
        </p:blipFill>
        <p:spPr>
          <a:xfrm>
            <a:off x="10974125" y="44110"/>
            <a:ext cx="700986" cy="1161009"/>
          </a:xfrm>
          <a:prstGeom prst="rect">
            <a:avLst/>
          </a:prstGeom>
        </p:spPr>
      </p:pic>
    </p:spTree>
    <p:extLst>
      <p:ext uri="{BB962C8B-B14F-4D97-AF65-F5344CB8AC3E}">
        <p14:creationId xmlns:p14="http://schemas.microsoft.com/office/powerpoint/2010/main" val="12674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17" grpId="0" animBg="1"/>
      <p:bldP spid="18" grpId="0" animBg="1"/>
      <p:bldP spid="19" grpId="0" animBg="1"/>
      <p:bldP spid="20"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299806" y="1425329"/>
            <a:ext cx="1576753" cy="157675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302954" y="4799289"/>
            <a:ext cx="462627" cy="46262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413498" y="3568303"/>
            <a:ext cx="462627" cy="46262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0604" y="1110282"/>
            <a:ext cx="4694327"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Microcystin and anatoxin were correlated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Anatoxin positively correlated with TKN:TP </a:t>
            </a:r>
          </a:p>
          <a:p>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Saxitoxin not detected (n=40)</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38" name="Chart 37"/>
          <p:cNvGraphicFramePr>
            <a:graphicFrameLocks/>
          </p:cNvGraphicFramePr>
          <p:nvPr>
            <p:extLst>
              <p:ext uri="{D42A27DB-BD31-4B8C-83A1-F6EECF244321}">
                <p14:modId xmlns:p14="http://schemas.microsoft.com/office/powerpoint/2010/main" val="2875969966"/>
              </p:ext>
            </p:extLst>
          </p:nvPr>
        </p:nvGraphicFramePr>
        <p:xfrm>
          <a:off x="5094931" y="1724414"/>
          <a:ext cx="6518032" cy="3910819"/>
        </p:xfrm>
        <a:graphic>
          <a:graphicData uri="http://schemas.openxmlformats.org/drawingml/2006/chart">
            <c:chart xmlns:c="http://schemas.openxmlformats.org/drawingml/2006/chart" xmlns:r="http://schemas.openxmlformats.org/officeDocument/2006/relationships" r:id="rId3"/>
          </a:graphicData>
        </a:graphic>
      </p:graphicFrame>
      <p:sp>
        <p:nvSpPr>
          <p:cNvPr id="41" name="Title 1"/>
          <p:cNvSpPr txBox="1">
            <a:spLocks/>
          </p:cNvSpPr>
          <p:nvPr/>
        </p:nvSpPr>
        <p:spPr>
          <a:xfrm>
            <a:off x="175802" y="-1594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Seasonal toxin presence throughout the lake</a:t>
            </a:r>
          </a:p>
        </p:txBody>
      </p:sp>
      <p:sp>
        <p:nvSpPr>
          <p:cNvPr id="4" name="TextBox 3"/>
          <p:cNvSpPr txBox="1"/>
          <p:nvPr/>
        </p:nvSpPr>
        <p:spPr>
          <a:xfrm>
            <a:off x="400604" y="4380586"/>
            <a:ext cx="4857196" cy="1785104"/>
          </a:xfrm>
          <a:prstGeom prst="rect">
            <a:avLst/>
          </a:prstGeom>
          <a:noFill/>
          <a:ln w="19050">
            <a:solidFill>
              <a:schemeClr val="accent1"/>
            </a:solidFill>
          </a:ln>
        </p:spPr>
        <p:txBody>
          <a:bodyPr wrap="square" rtlCol="0">
            <a:spAutoFit/>
          </a:bodyPr>
          <a:lstStyle/>
          <a:p>
            <a:pPr marL="285750" indent="-28575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Multiple toxins at multiple locations (43%) </a:t>
            </a:r>
          </a:p>
          <a:p>
            <a:endParaRPr lang="en-US" sz="22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First record of cylindrospermopsin, anatoxin-a and BMAA in Jordan Lake</a:t>
            </a:r>
          </a:p>
        </p:txBody>
      </p:sp>
      <p:pic>
        <p:nvPicPr>
          <p:cNvPr id="8" name="Picture 7"/>
          <p:cNvPicPr>
            <a:picLocks noChangeAspect="1"/>
          </p:cNvPicPr>
          <p:nvPr/>
        </p:nvPicPr>
        <p:blipFill>
          <a:blip r:embed="rId4"/>
          <a:stretch>
            <a:fillRect/>
          </a:stretch>
        </p:blipFill>
        <p:spPr>
          <a:xfrm>
            <a:off x="10175332" y="1708660"/>
            <a:ext cx="1885950" cy="1314450"/>
          </a:xfrm>
          <a:prstGeom prst="rect">
            <a:avLst/>
          </a:prstGeom>
        </p:spPr>
      </p:pic>
    </p:spTree>
    <p:extLst>
      <p:ext uri="{BB962C8B-B14F-4D97-AF65-F5344CB8AC3E}">
        <p14:creationId xmlns:p14="http://schemas.microsoft.com/office/powerpoint/2010/main" val="419720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49453" y="-33773"/>
            <a:ext cx="10187016" cy="6250015"/>
          </a:xfrm>
        </p:spPr>
        <p:txBody>
          <a:bodyPr>
            <a:normAutofit/>
          </a:bodyPr>
          <a:lstStyle/>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3000" b="1" dirty="0">
                <a:solidFill>
                  <a:srgbClr val="FF0000"/>
                </a:solidFill>
                <a:latin typeface="Times New Roman" panose="02020603050405020304" pitchFamily="18" charset="0"/>
                <a:cs typeface="Times New Roman" panose="02020603050405020304" pitchFamily="18" charset="0"/>
              </a:rPr>
              <a:t>Lingering questions/future research</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Tying assemblage information to toxins</a:t>
            </a:r>
          </a:p>
          <a:p>
            <a:pPr lvl="1">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Chronic exposure to year-round, low toxin levels?</a:t>
            </a:r>
          </a:p>
          <a:p>
            <a:pPr lvl="1">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Exposure to multiple toxins?</a:t>
            </a:r>
          </a:p>
          <a:p>
            <a:pPr lvl="1">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Potential food web accumulations (fish, shellfish consumption)?</a:t>
            </a:r>
          </a:p>
          <a:p>
            <a:pPr lvl="1">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Different resins for different toxins (chemistry)</a:t>
            </a:r>
          </a:p>
        </p:txBody>
      </p:sp>
      <p:sp>
        <p:nvSpPr>
          <p:cNvPr id="13" name="Rectangle 12"/>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400604" y="19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3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27514" y="857250"/>
            <a:ext cx="6858000" cy="5143500"/>
          </a:xfrm>
          <a:prstGeom prst="rect">
            <a:avLst/>
          </a:prstGeom>
        </p:spPr>
      </p:pic>
      <p:sp>
        <p:nvSpPr>
          <p:cNvPr id="8" name="TextBox 7"/>
          <p:cNvSpPr txBox="1"/>
          <p:nvPr/>
        </p:nvSpPr>
        <p:spPr>
          <a:xfrm>
            <a:off x="4414157" y="2044005"/>
            <a:ext cx="2884714" cy="1384995"/>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Thank you!</a:t>
            </a:r>
          </a:p>
          <a:p>
            <a:pPr algn="ctr"/>
            <a:endParaRPr lang="en-US"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19127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400604" y="1344708"/>
            <a:ext cx="11143696" cy="4351338"/>
          </a:xfrm>
        </p:spPr>
        <p:txBody>
          <a:bodyPr>
            <a:normAutofit/>
          </a:bodyPr>
          <a:lstStyle/>
          <a:p>
            <a:r>
              <a:rPr lang="en-US" sz="2400" dirty="0">
                <a:latin typeface="Times New Roman" panose="02020603050405020304" pitchFamily="18" charset="0"/>
                <a:cs typeface="Times New Roman" panose="02020603050405020304" pitchFamily="18" charset="0"/>
              </a:rPr>
              <a:t>North Carolina Division of Water Resources (NC DWR) – Jason Green, Mark Vander </a:t>
            </a:r>
            <a:r>
              <a:rPr lang="en-US" sz="2400" dirty="0" err="1">
                <a:latin typeface="Times New Roman" panose="02020603050405020304" pitchFamily="18" charset="0"/>
                <a:cs typeface="Times New Roman" panose="02020603050405020304" pitchFamily="18" charset="0"/>
              </a:rPr>
              <a:t>Borgh</a:t>
            </a:r>
            <a:r>
              <a:rPr lang="en-US" sz="2400" dirty="0">
                <a:latin typeface="Times New Roman" panose="02020603050405020304" pitchFamily="18" charset="0"/>
                <a:cs typeface="Times New Roman" panose="02020603050405020304" pitchFamily="18" charset="0"/>
              </a:rPr>
              <a:t>, Elizabeth </a:t>
            </a:r>
            <a:r>
              <a:rPr lang="en-US" sz="2400" dirty="0" err="1">
                <a:latin typeface="Times New Roman" panose="02020603050405020304" pitchFamily="18" charset="0"/>
                <a:cs typeface="Times New Roman" panose="02020603050405020304" pitchFamily="18" charset="0"/>
              </a:rPr>
              <a:t>Fensin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Master’s thesis committee – Dr. Astrid Schnetzer, Dr. Chris </a:t>
            </a:r>
            <a:r>
              <a:rPr lang="en-US" sz="2400" dirty="0" err="1">
                <a:latin typeface="Times New Roman" panose="02020603050405020304" pitchFamily="18" charset="0"/>
                <a:cs typeface="Times New Roman" panose="02020603050405020304" pitchFamily="18" charset="0"/>
              </a:rPr>
              <a:t>Osburn</a:t>
            </a:r>
            <a:r>
              <a:rPr lang="en-US" sz="2400" dirty="0">
                <a:latin typeface="Times New Roman" panose="02020603050405020304" pitchFamily="18" charset="0"/>
                <a:cs typeface="Times New Roman" panose="02020603050405020304" pitchFamily="18" charset="0"/>
              </a:rPr>
              <a:t>, Dr. Nathan Hall</a:t>
            </a:r>
          </a:p>
          <a:p>
            <a:r>
              <a:rPr lang="en-US" sz="2400" dirty="0">
                <a:latin typeface="Times New Roman" panose="02020603050405020304" pitchFamily="18" charset="0"/>
                <a:cs typeface="Times New Roman" panose="02020603050405020304" pitchFamily="18" charset="0"/>
              </a:rPr>
              <a:t>Plankton Ecology lab</a:t>
            </a:r>
          </a:p>
          <a:p>
            <a:r>
              <a:rPr lang="en-US" sz="2400" dirty="0">
                <a:latin typeface="Times New Roman" panose="02020603050405020304" pitchFamily="18" charset="0"/>
                <a:cs typeface="Times New Roman" panose="02020603050405020304" pitchFamily="18" charset="0"/>
              </a:rPr>
              <a:t>Tarek Aziz and Dan Obenour, Dept. of Civil, Construction, and Environmental Engineering</a:t>
            </a:r>
          </a:p>
          <a:p>
            <a:r>
              <a:rPr lang="en-US" sz="2400" dirty="0">
                <a:latin typeface="Times New Roman" panose="02020603050405020304" pitchFamily="18" charset="0"/>
                <a:cs typeface="Times New Roman" panose="02020603050405020304" pitchFamily="18" charset="0"/>
              </a:rPr>
              <a:t>Raphe Kudela, UCSC</a:t>
            </a:r>
          </a:p>
          <a:p>
            <a:r>
              <a:rPr lang="en-US" sz="2400" dirty="0">
                <a:latin typeface="Times New Roman" panose="02020603050405020304" pitchFamily="18" charset="0"/>
                <a:cs typeface="Times New Roman" panose="02020603050405020304" pitchFamily="18" charset="0"/>
              </a:rPr>
              <a:t>Bob Clarke, PRIMER-E Ltd.</a:t>
            </a:r>
          </a:p>
          <a:p>
            <a:r>
              <a:rPr lang="en-US" sz="2400" dirty="0">
                <a:latin typeface="Times New Roman" panose="02020603050405020304" pitchFamily="18" charset="0"/>
                <a:cs typeface="Times New Roman" panose="02020603050405020304" pitchFamily="18" charset="0"/>
              </a:rPr>
              <a:t>NC Sea Grant</a:t>
            </a:r>
          </a:p>
          <a:p>
            <a:r>
              <a:rPr lang="en-US" sz="2400" dirty="0">
                <a:latin typeface="Times New Roman" panose="02020603050405020304" pitchFamily="18" charset="0"/>
                <a:cs typeface="Times New Roman" panose="02020603050405020304" pitchFamily="18" charset="0"/>
              </a:rPr>
              <a:t>Urban Water Consortium (UWC)/Water Resources Research Institute (WRRI)</a:t>
            </a:r>
          </a:p>
          <a:p>
            <a:endParaRPr lang="en-US" sz="2400" dirty="0">
              <a:latin typeface="Times New Roman" panose="02020603050405020304" pitchFamily="18" charset="0"/>
              <a:cs typeface="Times New Roman" panose="02020603050405020304" pitchFamily="18" charset="0"/>
            </a:endParaRPr>
          </a:p>
        </p:txBody>
      </p:sp>
      <p:pic>
        <p:nvPicPr>
          <p:cNvPr id="6" name="Picture 4" descr="https://ccht.ccee.ncsu.edu/wp-content/uploads/sites/10/2014/10/ncs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407" y="5603991"/>
            <a:ext cx="1718710" cy="1157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arolinacompost.com/wp-content/uploads/2016/02/water-resources-research-institute-of-the-university-of-north-carolina-2013-07-05-11-01-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9" y="5758613"/>
            <a:ext cx="2338485" cy="84802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00604" y="19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Acknowledgments</a:t>
            </a:r>
          </a:p>
        </p:txBody>
      </p:sp>
    </p:spTree>
    <p:extLst>
      <p:ext uri="{BB962C8B-B14F-4D97-AF65-F5344CB8AC3E}">
        <p14:creationId xmlns:p14="http://schemas.microsoft.com/office/powerpoint/2010/main" val="15905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1284066"/>
              </p:ext>
            </p:extLst>
          </p:nvPr>
        </p:nvGraphicFramePr>
        <p:xfrm>
          <a:off x="213321" y="976707"/>
          <a:ext cx="11765358" cy="5407761"/>
        </p:xfrm>
        <a:graphic>
          <a:graphicData uri="http://schemas.openxmlformats.org/drawingml/2006/table">
            <a:tbl>
              <a:tblPr firstRow="1" firstCol="1" bandRow="1">
                <a:tableStyleId>{2D5ABB26-0587-4C30-8999-92F81FD0307C}</a:tableStyleId>
              </a:tblPr>
              <a:tblGrid>
                <a:gridCol w="1650592">
                  <a:extLst>
                    <a:ext uri="{9D8B030D-6E8A-4147-A177-3AD203B41FA5}">
                      <a16:colId xmlns:a16="http://schemas.microsoft.com/office/drawing/2014/main" val="20000"/>
                    </a:ext>
                  </a:extLst>
                </a:gridCol>
                <a:gridCol w="1929004">
                  <a:extLst>
                    <a:ext uri="{9D8B030D-6E8A-4147-A177-3AD203B41FA5}">
                      <a16:colId xmlns:a16="http://schemas.microsoft.com/office/drawing/2014/main" val="20001"/>
                    </a:ext>
                  </a:extLst>
                </a:gridCol>
                <a:gridCol w="2790801">
                  <a:extLst>
                    <a:ext uri="{9D8B030D-6E8A-4147-A177-3AD203B41FA5}">
                      <a16:colId xmlns:a16="http://schemas.microsoft.com/office/drawing/2014/main" val="20002"/>
                    </a:ext>
                  </a:extLst>
                </a:gridCol>
                <a:gridCol w="1498737">
                  <a:extLst>
                    <a:ext uri="{9D8B030D-6E8A-4147-A177-3AD203B41FA5}">
                      <a16:colId xmlns:a16="http://schemas.microsoft.com/office/drawing/2014/main" val="20003"/>
                    </a:ext>
                  </a:extLst>
                </a:gridCol>
                <a:gridCol w="1303578">
                  <a:extLst>
                    <a:ext uri="{9D8B030D-6E8A-4147-A177-3AD203B41FA5}">
                      <a16:colId xmlns:a16="http://schemas.microsoft.com/office/drawing/2014/main" val="20004"/>
                    </a:ext>
                  </a:extLst>
                </a:gridCol>
                <a:gridCol w="901789">
                  <a:extLst>
                    <a:ext uri="{9D8B030D-6E8A-4147-A177-3AD203B41FA5}">
                      <a16:colId xmlns:a16="http://schemas.microsoft.com/office/drawing/2014/main" val="20005"/>
                    </a:ext>
                  </a:extLst>
                </a:gridCol>
                <a:gridCol w="1690857">
                  <a:extLst>
                    <a:ext uri="{9D8B030D-6E8A-4147-A177-3AD203B41FA5}">
                      <a16:colId xmlns:a16="http://schemas.microsoft.com/office/drawing/2014/main" val="20006"/>
                    </a:ext>
                  </a:extLst>
                </a:gridCol>
              </a:tblGrid>
              <a:tr h="689229">
                <a:tc>
                  <a:txBody>
                    <a:bodyPr/>
                    <a:lstStyle/>
                    <a:p>
                      <a:pPr marL="0" marR="0">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Location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Month, year</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Water body</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Toxin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Ave </a:t>
                      </a:r>
                      <a:endParaRPr lang="en-US" sz="1800" b="1"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(µg L</a:t>
                      </a:r>
                      <a:r>
                        <a:rPr lang="en-US" sz="1900" b="1" baseline="30000" dirty="0">
                          <a:effectLst/>
                          <a:latin typeface="Times New Roman" panose="02020603050405020304" pitchFamily="18" charset="0"/>
                          <a:cs typeface="Times New Roman" panose="02020603050405020304" pitchFamily="18" charset="0"/>
                        </a:rPr>
                        <a:t>-1</a:t>
                      </a:r>
                      <a:r>
                        <a:rPr lang="en-US" sz="1900" b="1" dirty="0">
                          <a:effectLst/>
                          <a:latin typeface="Times New Roman" panose="02020603050405020304" pitchFamily="18" charset="0"/>
                          <a:cs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b="1" dirty="0">
                          <a:effectLst/>
                          <a:latin typeface="Times New Roman" panose="02020603050405020304" pitchFamily="18" charset="0"/>
                          <a:cs typeface="Times New Roman" panose="02020603050405020304" pitchFamily="18" charset="0"/>
                        </a:rPr>
                        <a:t>Reference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00">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Apex</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Aug</a:t>
                      </a:r>
                      <a:r>
                        <a:rPr lang="en-US" sz="1900" baseline="0" dirty="0">
                          <a:effectLst/>
                          <a:latin typeface="Times New Roman" panose="02020603050405020304" pitchFamily="18" charset="0"/>
                          <a:cs typeface="Times New Roman" panose="02020603050405020304" pitchFamily="18" charset="0"/>
                        </a:rPr>
                        <a:t> 2015</a:t>
                      </a:r>
                      <a:r>
                        <a:rPr lang="en-US" sz="1900" dirty="0">
                          <a:effectLst/>
                          <a:latin typeface="Times New Roman" panose="02020603050405020304" pitchFamily="18" charset="0"/>
                          <a:cs typeface="Times New Roman" panose="02020603050405020304" pitchFamily="18" charset="0"/>
                        </a:rPr>
                        <a:t> –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Jordan Lake</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MCY</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0.06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65</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This study</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1"/>
                  </a:ext>
                </a:extLst>
              </a:tr>
              <a:tr h="320000">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Dec 2016</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CYN</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gn="ctr">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0.02</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gn="ctr">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63</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extLst>
                  <a:ext uri="{0D108BD9-81ED-4DB2-BD59-A6C34878D82A}">
                    <a16:rowId xmlns:a16="http://schemas.microsoft.com/office/drawing/2014/main" val="10002"/>
                  </a:ext>
                </a:extLst>
              </a:tr>
              <a:tr h="320000">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ANA</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0.11</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69</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solidFill>
                      <a:srgbClr val="FFFF00"/>
                    </a:solidFill>
                  </a:tcPr>
                </a:tc>
                <a:extLst>
                  <a:ext uri="{0D108BD9-81ED-4DB2-BD59-A6C34878D82A}">
                    <a16:rowId xmlns:a16="http://schemas.microsoft.com/office/drawing/2014/main" val="10003"/>
                  </a:ext>
                </a:extLst>
              </a:tr>
              <a:tr h="640000">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BMAA</a:t>
                      </a:r>
                    </a:p>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STX</a:t>
                      </a: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9.32</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ND</a:t>
                      </a: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64</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20000">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Piedmont</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Jun – Aug 2002</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11 reservoirs (including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a:effectLst/>
                          <a:latin typeface="Times New Roman" panose="02020603050405020304" pitchFamily="18" charset="0"/>
                          <a:cs typeface="Times New Roman" panose="02020603050405020304" pitchFamily="18" charset="0"/>
                        </a:rPr>
                        <a:t>MCY</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0.17</a:t>
                      </a:r>
                    </a:p>
                  </a:txBody>
                  <a:tcPr marL="110770" marR="110770" marT="0" marB="0" anchor="b">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6</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Touchette et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320000">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Jordan</a:t>
                      </a:r>
                      <a:r>
                        <a:rPr lang="en-US" sz="1900" baseline="0" dirty="0">
                          <a:effectLst/>
                          <a:latin typeface="Times New Roman" panose="02020603050405020304" pitchFamily="18" charset="0"/>
                          <a:cs typeface="Times New Roman" panose="02020603050405020304" pitchFamily="18" charset="0"/>
                        </a:rPr>
                        <a:t> Lake)</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STX (1 lake)</a:t>
                      </a: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al., 2007</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11908">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mn-ea"/>
                          <a:cs typeface="Times New Roman" panose="02020603050405020304" pitchFamily="18" charset="0"/>
                        </a:rPr>
                        <a:t>Statewide</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Jun – Jul</a:t>
                      </a:r>
                      <a:r>
                        <a:rPr lang="en-US" sz="1900" baseline="0" dirty="0">
                          <a:effectLst/>
                          <a:latin typeface="Times New Roman" panose="02020603050405020304" pitchFamily="18" charset="0"/>
                          <a:cs typeface="Times New Roman" panose="02020603050405020304" pitchFamily="18" charset="0"/>
                        </a:rPr>
                        <a:t> 2007</a:t>
                      </a:r>
                      <a:r>
                        <a:rPr lang="en-US" sz="1900" dirty="0">
                          <a:effectLst/>
                          <a:latin typeface="Times New Roman" panose="02020603050405020304" pitchFamily="18" charset="0"/>
                          <a:cs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10 reservoirs</a:t>
                      </a: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MCY</a:t>
                      </a: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0.25</a:t>
                      </a: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1 or 2</a:t>
                      </a: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mn-ea"/>
                          <a:cs typeface="Times New Roman" panose="02020603050405020304" pitchFamily="18" charset="0"/>
                        </a:rPr>
                        <a:t>Loftin</a:t>
                      </a:r>
                      <a:r>
                        <a:rPr lang="en-US" sz="1900" baseline="0" dirty="0">
                          <a:effectLst/>
                          <a:latin typeface="Times New Roman" panose="02020603050405020304" pitchFamily="18" charset="0"/>
                          <a:ea typeface="+mn-ea"/>
                          <a:cs typeface="Times New Roman" panose="02020603050405020304" pitchFamily="18" charset="0"/>
                        </a:rPr>
                        <a:t> et al., 2016</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11908">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Waterville</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Oct 2007</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Waterville Reservoir</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MCY</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824.3</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3</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Allender et al., 2009</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11908">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Riegelwood </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mn-ea"/>
                          <a:cs typeface="Times New Roman" panose="02020603050405020304" pitchFamily="18" charset="0"/>
                        </a:rPr>
                        <a:t>Fall</a:t>
                      </a:r>
                      <a:r>
                        <a:rPr lang="en-US" sz="1900" baseline="0" dirty="0">
                          <a:effectLst/>
                          <a:latin typeface="Times New Roman" panose="02020603050405020304" pitchFamily="18" charset="0"/>
                          <a:ea typeface="+mn-ea"/>
                          <a:cs typeface="Times New Roman" panose="02020603050405020304" pitchFamily="18" charset="0"/>
                        </a:rPr>
                        <a:t> 2009, Summer 2012</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Cape</a:t>
                      </a:r>
                      <a:r>
                        <a:rPr lang="en-US" sz="1900" baseline="0" dirty="0">
                          <a:effectLst/>
                          <a:latin typeface="Times New Roman" panose="02020603050405020304" pitchFamily="18" charset="0"/>
                          <a:ea typeface="Times New Roman" panose="02020603050405020304" pitchFamily="18" charset="0"/>
                          <a:cs typeface="Times New Roman" panose="02020603050405020304" pitchFamily="18" charset="0"/>
                        </a:rPr>
                        <a:t> Fear River</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MCY</a:t>
                      </a: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Positive</a:t>
                      </a: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1900" baseline="0" dirty="0">
                          <a:effectLst/>
                          <a:latin typeface="Times New Roman" panose="02020603050405020304" pitchFamily="18" charset="0"/>
                          <a:ea typeface="Times New Roman" panose="02020603050405020304" pitchFamily="18" charset="0"/>
                          <a:cs typeface="Times New Roman" panose="02020603050405020304" pitchFamily="18" charset="0"/>
                        </a:rPr>
                        <a:t> given</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mn-ea"/>
                          <a:cs typeface="Times New Roman" panose="02020603050405020304" pitchFamily="18" charset="0"/>
                        </a:rPr>
                        <a:t>Isaacs</a:t>
                      </a:r>
                      <a:r>
                        <a:rPr lang="en-US" sz="1900" baseline="0" dirty="0">
                          <a:effectLst/>
                          <a:latin typeface="Times New Roman" panose="02020603050405020304" pitchFamily="18" charset="0"/>
                          <a:ea typeface="+mn-ea"/>
                          <a:cs typeface="Times New Roman" panose="02020603050405020304" pitchFamily="18" charset="0"/>
                        </a:rPr>
                        <a:t> et al., 2014</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11908">
                <a:tc>
                  <a:txBody>
                    <a:bodyPr/>
                    <a:lstStyle/>
                    <a:p>
                      <a:pPr marL="0" marR="0">
                        <a:lnSpc>
                          <a:spcPct val="107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Piedmont</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mn-ea"/>
                          <a:cs typeface="Times New Roman" panose="02020603050405020304" pitchFamily="18" charset="0"/>
                        </a:rPr>
                        <a:t>Jun</a:t>
                      </a:r>
                      <a:r>
                        <a:rPr lang="en-US" sz="1900" baseline="0" dirty="0">
                          <a:effectLst/>
                          <a:latin typeface="Times New Roman" panose="02020603050405020304" pitchFamily="18" charset="0"/>
                          <a:ea typeface="+mn-ea"/>
                          <a:cs typeface="Times New Roman" panose="02020603050405020304" pitchFamily="18" charset="0"/>
                        </a:rPr>
                        <a:t> 2011 – Sep 2012</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4 reservoirs</a:t>
                      </a:r>
                    </a:p>
                  </a:txBody>
                  <a:tcPr marL="110770" marR="11077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MCY</a:t>
                      </a:r>
                    </a:p>
                  </a:txBody>
                  <a:tcPr marL="110770" marR="110770"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0.19</a:t>
                      </a:r>
                    </a:p>
                  </a:txBody>
                  <a:tcPr marL="110770" marR="110770"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110770" marR="11077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mn-ea"/>
                          <a:cs typeface="Times New Roman" panose="02020603050405020304" pitchFamily="18" charset="0"/>
                        </a:rPr>
                        <a:t>Grubbs</a:t>
                      </a:r>
                      <a:r>
                        <a:rPr lang="en-US" sz="1900" baseline="0" dirty="0">
                          <a:effectLst/>
                          <a:latin typeface="Times New Roman" panose="02020603050405020304" pitchFamily="18" charset="0"/>
                          <a:ea typeface="+mn-ea"/>
                          <a:cs typeface="Times New Roman" panose="02020603050405020304" pitchFamily="18" charset="0"/>
                        </a:rPr>
                        <a:t> et al., 2014</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0770" marR="11077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
                  </a:ext>
                </a:extLst>
              </a:tr>
            </a:tbl>
          </a:graphicData>
        </a:graphic>
      </p:graphicFrame>
      <p:sp>
        <p:nvSpPr>
          <p:cNvPr id="5" name="Rectangle 4"/>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00604" y="191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Status of knowledge of toxins in NC</a:t>
            </a:r>
          </a:p>
        </p:txBody>
      </p:sp>
      <p:sp>
        <p:nvSpPr>
          <p:cNvPr id="7" name="Rectangle 6"/>
          <p:cNvSpPr/>
          <p:nvPr/>
        </p:nvSpPr>
        <p:spPr>
          <a:xfrm rot="5400000">
            <a:off x="4797681" y="3141737"/>
            <a:ext cx="5039761" cy="1445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217800" y="2955179"/>
            <a:ext cx="5039758" cy="18188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7321315" y="3477081"/>
            <a:ext cx="5039761" cy="77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496308" y="4311494"/>
            <a:ext cx="431800" cy="775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1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11415"/>
            <a:ext cx="10515600" cy="1325563"/>
          </a:xfrm>
        </p:spPr>
        <p:txBody>
          <a:bodyPr>
            <a:normAutofit/>
          </a:bodyPr>
          <a:lstStyle/>
          <a:p>
            <a:r>
              <a:rPr lang="en-US" sz="3000" b="1" dirty="0">
                <a:solidFill>
                  <a:schemeClr val="accent6"/>
                </a:solidFill>
                <a:latin typeface="Times New Roman" panose="02020603050405020304" pitchFamily="18" charset="0"/>
                <a:cs typeface="Times New Roman" panose="02020603050405020304" pitchFamily="18" charset="0"/>
              </a:rPr>
              <a:t>Cyanobacterial Harmful Algal Blooms (</a:t>
            </a:r>
            <a:r>
              <a:rPr lang="en-US" sz="3000" b="1" dirty="0" err="1">
                <a:solidFill>
                  <a:schemeClr val="accent6"/>
                </a:solidFill>
                <a:latin typeface="Times New Roman" panose="02020603050405020304" pitchFamily="18" charset="0"/>
                <a:cs typeface="Times New Roman" panose="02020603050405020304" pitchFamily="18" charset="0"/>
              </a:rPr>
              <a:t>CyanoHABs</a:t>
            </a:r>
            <a:r>
              <a:rPr lang="en-US" sz="3000" b="1" dirty="0">
                <a:solidFill>
                  <a:schemeClr val="accent6"/>
                </a:solidFill>
                <a:latin typeface="Times New Roman" panose="02020603050405020304" pitchFamily="18" charset="0"/>
                <a:cs typeface="Times New Roman" panose="02020603050405020304" pitchFamily="18" charset="0"/>
              </a:rPr>
              <a:t>) and Jordan Lake </a:t>
            </a:r>
          </a:p>
        </p:txBody>
      </p:sp>
      <p:sp>
        <p:nvSpPr>
          <p:cNvPr id="3" name="Subtitle 2"/>
          <p:cNvSpPr>
            <a:spLocks noGrp="1"/>
          </p:cNvSpPr>
          <p:nvPr>
            <p:ph idx="1"/>
          </p:nvPr>
        </p:nvSpPr>
        <p:spPr>
          <a:xfrm>
            <a:off x="662760" y="1624796"/>
            <a:ext cx="6064684" cy="4632165"/>
          </a:xfrm>
        </p:spPr>
        <p:txBody>
          <a:bodyPr>
            <a:normAutofit/>
          </a:bodyPr>
          <a:lstStyle/>
          <a:p>
            <a:r>
              <a:rPr lang="en-US" dirty="0">
                <a:latin typeface="Times New Roman" panose="02020603050405020304" pitchFamily="18" charset="0"/>
                <a:cs typeface="Times New Roman" panose="02020603050405020304" pitchFamily="18" charset="0"/>
              </a:rPr>
              <a:t>Cyanobacteria </a:t>
            </a:r>
          </a:p>
          <a:p>
            <a:pPr marL="457200" lvl="1" indent="0">
              <a:buNone/>
            </a:pPr>
            <a:r>
              <a:rPr lang="en-US" dirty="0">
                <a:latin typeface="Times New Roman" panose="02020603050405020304" pitchFamily="18" charset="0"/>
                <a:cs typeface="Times New Roman" panose="02020603050405020304" pitchFamily="18" charset="0"/>
              </a:rPr>
              <a:t>- blue-green algae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Jordan Lake</a:t>
            </a:r>
          </a:p>
          <a:p>
            <a:pPr lvl="1"/>
            <a:r>
              <a:rPr lang="en-US" dirty="0">
                <a:latin typeface="Times New Roman" panose="02020603050405020304" pitchFamily="18" charset="0"/>
                <a:cs typeface="Times New Roman" panose="02020603050405020304" pitchFamily="18" charset="0"/>
              </a:rPr>
              <a:t>Built from 1967 to 1983 </a:t>
            </a:r>
          </a:p>
          <a:p>
            <a:pPr lvl="1"/>
            <a:r>
              <a:rPr lang="en-US" dirty="0">
                <a:latin typeface="Times New Roman" panose="02020603050405020304" pitchFamily="18" charset="0"/>
                <a:cs typeface="Times New Roman" panose="02020603050405020304" pitchFamily="18" charset="0"/>
              </a:rPr>
              <a:t>Flood control, drinking water, recreation</a:t>
            </a:r>
          </a:p>
          <a:p>
            <a:pPr lvl="1"/>
            <a:r>
              <a:rPr lang="en-US" sz="2000" dirty="0">
                <a:latin typeface="Times New Roman" panose="02020603050405020304" pitchFamily="18" charset="0"/>
                <a:cs typeface="Times New Roman" panose="02020603050405020304" pitchFamily="18" charset="0"/>
              </a:rPr>
              <a:t>Has been monitored for a long time</a:t>
            </a:r>
          </a:p>
          <a:p>
            <a:pPr marL="457200" lvl="1" indent="0">
              <a:buNone/>
            </a:pPr>
            <a:r>
              <a:rPr lang="en-US" sz="2200" dirty="0">
                <a:latin typeface="Times New Roman" panose="02020603050405020304" pitchFamily="18" charset="0"/>
                <a:cs typeface="Times New Roman" panose="02020603050405020304" pitchFamily="18" charset="0"/>
              </a:rPr>
              <a:t>(NC Division of Water Resources)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941634" y="5662812"/>
            <a:ext cx="648909"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2014</a:t>
            </a:r>
          </a:p>
        </p:txBody>
      </p:sp>
      <p:sp>
        <p:nvSpPr>
          <p:cNvPr id="11" name="Rectangle 10"/>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81296" y="3686107"/>
            <a:ext cx="6096000" cy="215444"/>
          </a:xfrm>
          <a:prstGeom prst="rect">
            <a:avLst/>
          </a:prstGeom>
        </p:spPr>
        <p:txBody>
          <a:bodyPr>
            <a:spAutoFit/>
          </a:bodyPr>
          <a:lstStyle/>
          <a:p>
            <a:r>
              <a:rPr lang="en-US" sz="800" dirty="0">
                <a:solidFill>
                  <a:schemeClr val="bg1"/>
                </a:solidFill>
                <a:latin typeface="Times New Roman" panose="02020603050405020304" pitchFamily="18" charset="0"/>
                <a:cs typeface="Times New Roman" panose="02020603050405020304" pitchFamily="18" charset="0"/>
              </a:rPr>
              <a:t>Popular Science</a:t>
            </a:r>
          </a:p>
        </p:txBody>
      </p:sp>
      <p:pic>
        <p:nvPicPr>
          <p:cNvPr id="16" name="Picture 15">
            <a:extLst>
              <a:ext uri="{FF2B5EF4-FFF2-40B4-BE49-F238E27FC236}">
                <a16:creationId xmlns:a16="http://schemas.microsoft.com/office/drawing/2014/main" id="{0D518872-ECCA-4D55-9BA4-35239BA1C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457" y="1297633"/>
            <a:ext cx="5170121" cy="3877591"/>
          </a:xfrm>
          <a:prstGeom prst="rect">
            <a:avLst/>
          </a:prstGeom>
        </p:spPr>
      </p:pic>
      <p:pic>
        <p:nvPicPr>
          <p:cNvPr id="17" name="Picture 10" descr="http://img.algaebase.org/images/5F94718C04ef4322F0URS21BD154/LP29AoSDLSw5.jpg">
            <a:extLst>
              <a:ext uri="{FF2B5EF4-FFF2-40B4-BE49-F238E27FC236}">
                <a16:creationId xmlns:a16="http://schemas.microsoft.com/office/drawing/2014/main" id="{FFDB3BEB-B288-46BC-98AF-78621A975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042" y="921170"/>
            <a:ext cx="3165402" cy="250277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FA47017-28CA-4FD8-8ED5-9DBEF25D8164}"/>
              </a:ext>
            </a:extLst>
          </p:cNvPr>
          <p:cNvSpPr txBox="1"/>
          <p:nvPr/>
        </p:nvSpPr>
        <p:spPr>
          <a:xfrm>
            <a:off x="4989831" y="3051763"/>
            <a:ext cx="1737613"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Microcystis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spp.</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9" name="Picture 2" descr="Image result for nc dwr logo">
            <a:extLst>
              <a:ext uri="{FF2B5EF4-FFF2-40B4-BE49-F238E27FC236}">
                <a16:creationId xmlns:a16="http://schemas.microsoft.com/office/drawing/2014/main" id="{D9B153B9-E74F-4ECA-8968-9BD2270D1B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037" y="5012211"/>
            <a:ext cx="2009665" cy="90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dirty="0">
                <a:latin typeface="Times New Roman" panose="02020603050405020304" pitchFamily="18" charset="0"/>
                <a:cs typeface="Times New Roman" panose="02020603050405020304" pitchFamily="18" charset="0"/>
              </a:rPr>
              <a:t>Environmental Protection Agency (EPA) National Lakes Assessment 2007 </a:t>
            </a:r>
          </a:p>
        </p:txBody>
      </p:sp>
      <p:pic>
        <p:nvPicPr>
          <p:cNvPr id="4" name="Picture 3"/>
          <p:cNvPicPr>
            <a:picLocks noChangeAspect="1"/>
          </p:cNvPicPr>
          <p:nvPr/>
        </p:nvPicPr>
        <p:blipFill>
          <a:blip r:embed="rId3"/>
          <a:stretch>
            <a:fillRect/>
          </a:stretch>
        </p:blipFill>
        <p:spPr>
          <a:xfrm>
            <a:off x="335754" y="2150899"/>
            <a:ext cx="5824543" cy="3805929"/>
          </a:xfrm>
          <a:prstGeom prst="rect">
            <a:avLst/>
          </a:prstGeom>
        </p:spPr>
      </p:pic>
      <p:pic>
        <p:nvPicPr>
          <p:cNvPr id="5" name="Picture 4"/>
          <p:cNvPicPr>
            <a:picLocks noChangeAspect="1"/>
          </p:cNvPicPr>
          <p:nvPr/>
        </p:nvPicPr>
        <p:blipFill>
          <a:blip r:embed="rId4"/>
          <a:stretch>
            <a:fillRect/>
          </a:stretch>
        </p:blipFill>
        <p:spPr>
          <a:xfrm>
            <a:off x="6383083" y="2150900"/>
            <a:ext cx="5656517" cy="3805928"/>
          </a:xfrm>
          <a:prstGeom prst="rect">
            <a:avLst/>
          </a:prstGeom>
        </p:spPr>
      </p:pic>
      <p:sp>
        <p:nvSpPr>
          <p:cNvPr id="9" name="TextBox 8"/>
          <p:cNvSpPr txBox="1"/>
          <p:nvPr/>
        </p:nvSpPr>
        <p:spPr>
          <a:xfrm>
            <a:off x="10703152" y="6550223"/>
            <a:ext cx="148884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Loftin et al., 2016</a:t>
            </a:r>
          </a:p>
        </p:txBody>
      </p:sp>
      <p:sp>
        <p:nvSpPr>
          <p:cNvPr id="11" name="Rectangle 10"/>
          <p:cNvSpPr/>
          <p:nvPr/>
        </p:nvSpPr>
        <p:spPr>
          <a:xfrm>
            <a:off x="600075" y="5242905"/>
            <a:ext cx="738187" cy="14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6223235" y="5333166"/>
            <a:ext cx="2705100" cy="533400"/>
          </a:xfrm>
          <a:prstGeom prst="rect">
            <a:avLst/>
          </a:prstGeom>
        </p:spPr>
      </p:pic>
      <p:pic>
        <p:nvPicPr>
          <p:cNvPr id="15" name="Picture 14"/>
          <p:cNvPicPr>
            <a:picLocks noChangeAspect="1"/>
          </p:cNvPicPr>
          <p:nvPr/>
        </p:nvPicPr>
        <p:blipFill>
          <a:blip r:embed="rId6"/>
          <a:stretch>
            <a:fillRect/>
          </a:stretch>
        </p:blipFill>
        <p:spPr>
          <a:xfrm>
            <a:off x="6299092" y="5835293"/>
            <a:ext cx="4133850" cy="361950"/>
          </a:xfrm>
          <a:prstGeom prst="rect">
            <a:avLst/>
          </a:prstGeom>
        </p:spPr>
      </p:pic>
      <p:sp>
        <p:nvSpPr>
          <p:cNvPr id="16" name="Rectangle 15"/>
          <p:cNvSpPr/>
          <p:nvPr/>
        </p:nvSpPr>
        <p:spPr>
          <a:xfrm>
            <a:off x="8863019" y="5599866"/>
            <a:ext cx="761627" cy="235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Rectangle 17"/>
          <p:cNvSpPr/>
          <p:nvPr/>
        </p:nvSpPr>
        <p:spPr>
          <a:xfrm>
            <a:off x="6524815" y="5242905"/>
            <a:ext cx="761627" cy="9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7" name="Picture 16"/>
          <p:cNvPicPr>
            <a:picLocks noChangeAspect="1"/>
          </p:cNvPicPr>
          <p:nvPr/>
        </p:nvPicPr>
        <p:blipFill>
          <a:blip r:embed="rId7"/>
          <a:stretch>
            <a:fillRect/>
          </a:stretch>
        </p:blipFill>
        <p:spPr>
          <a:xfrm>
            <a:off x="335754" y="5371266"/>
            <a:ext cx="2038350" cy="495300"/>
          </a:xfrm>
          <a:prstGeom prst="rect">
            <a:avLst/>
          </a:prstGeom>
        </p:spPr>
      </p:pic>
      <p:pic>
        <p:nvPicPr>
          <p:cNvPr id="19" name="Picture 18"/>
          <p:cNvPicPr>
            <a:picLocks noChangeAspect="1"/>
          </p:cNvPicPr>
          <p:nvPr/>
        </p:nvPicPr>
        <p:blipFill>
          <a:blip r:embed="rId8"/>
          <a:stretch>
            <a:fillRect/>
          </a:stretch>
        </p:blipFill>
        <p:spPr>
          <a:xfrm>
            <a:off x="418382" y="5866566"/>
            <a:ext cx="2895600" cy="371475"/>
          </a:xfrm>
          <a:prstGeom prst="rect">
            <a:avLst/>
          </a:prstGeom>
        </p:spPr>
      </p:pic>
      <p:sp>
        <p:nvSpPr>
          <p:cNvPr id="21" name="Rectangle 20"/>
          <p:cNvSpPr/>
          <p:nvPr/>
        </p:nvSpPr>
        <p:spPr>
          <a:xfrm>
            <a:off x="2341446" y="5647944"/>
            <a:ext cx="761627" cy="2186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228061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88155" y="3061200"/>
            <a:ext cx="5297716" cy="3461685"/>
          </a:xfrm>
          <a:prstGeom prst="rect">
            <a:avLst/>
          </a:prstGeom>
        </p:spPr>
      </p:pic>
      <p:sp>
        <p:nvSpPr>
          <p:cNvPr id="9" name="TextBox 8"/>
          <p:cNvSpPr txBox="1"/>
          <p:nvPr/>
        </p:nvSpPr>
        <p:spPr>
          <a:xfrm>
            <a:off x="10748068" y="6539337"/>
            <a:ext cx="147626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Loftin et al., 2016</a:t>
            </a:r>
          </a:p>
        </p:txBody>
      </p:sp>
      <p:sp>
        <p:nvSpPr>
          <p:cNvPr id="11" name="Rectangle 10"/>
          <p:cNvSpPr/>
          <p:nvPr/>
        </p:nvSpPr>
        <p:spPr>
          <a:xfrm>
            <a:off x="740229" y="5780044"/>
            <a:ext cx="912436" cy="19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Rectangle 15"/>
          <p:cNvSpPr/>
          <p:nvPr/>
        </p:nvSpPr>
        <p:spPr>
          <a:xfrm>
            <a:off x="9015420" y="6187218"/>
            <a:ext cx="303186" cy="8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Rectangle 17"/>
          <p:cNvSpPr/>
          <p:nvPr/>
        </p:nvSpPr>
        <p:spPr>
          <a:xfrm>
            <a:off x="6677215" y="5817126"/>
            <a:ext cx="768613" cy="134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7" name="Picture 16"/>
          <p:cNvPicPr>
            <a:picLocks noChangeAspect="1"/>
          </p:cNvPicPr>
          <p:nvPr/>
        </p:nvPicPr>
        <p:blipFill>
          <a:blip r:embed="rId4"/>
          <a:stretch>
            <a:fillRect/>
          </a:stretch>
        </p:blipFill>
        <p:spPr>
          <a:xfrm>
            <a:off x="337437" y="5975951"/>
            <a:ext cx="1853982" cy="450500"/>
          </a:xfrm>
          <a:prstGeom prst="rect">
            <a:avLst/>
          </a:prstGeom>
        </p:spPr>
      </p:pic>
      <p:pic>
        <p:nvPicPr>
          <p:cNvPr id="19" name="Picture 18"/>
          <p:cNvPicPr>
            <a:picLocks noChangeAspect="1"/>
          </p:cNvPicPr>
          <p:nvPr/>
        </p:nvPicPr>
        <p:blipFill>
          <a:blip r:embed="rId5"/>
          <a:stretch>
            <a:fillRect/>
          </a:stretch>
        </p:blipFill>
        <p:spPr>
          <a:xfrm>
            <a:off x="420065" y="6427393"/>
            <a:ext cx="2633694" cy="337875"/>
          </a:xfrm>
          <a:prstGeom prst="rect">
            <a:avLst/>
          </a:prstGeom>
        </p:spPr>
      </p:pic>
      <p:sp>
        <p:nvSpPr>
          <p:cNvPr id="21" name="Rectangle 20"/>
          <p:cNvSpPr/>
          <p:nvPr/>
        </p:nvSpPr>
        <p:spPr>
          <a:xfrm>
            <a:off x="2343130" y="6227603"/>
            <a:ext cx="692738" cy="198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24" name="Group 23"/>
          <p:cNvGrpSpPr/>
          <p:nvPr/>
        </p:nvGrpSpPr>
        <p:grpSpPr>
          <a:xfrm>
            <a:off x="3137013" y="-239487"/>
            <a:ext cx="5740721" cy="3742951"/>
            <a:chOff x="6743500" y="457342"/>
            <a:chExt cx="5405222" cy="3524205"/>
          </a:xfrm>
        </p:grpSpPr>
        <p:pic>
          <p:nvPicPr>
            <p:cNvPr id="25" name="Picture 24"/>
            <p:cNvPicPr>
              <a:picLocks noChangeAspect="1"/>
            </p:cNvPicPr>
            <p:nvPr/>
          </p:nvPicPr>
          <p:blipFill>
            <a:blip r:embed="rId6"/>
            <a:stretch>
              <a:fillRect/>
            </a:stretch>
          </p:blipFill>
          <p:spPr>
            <a:xfrm>
              <a:off x="6743500" y="457342"/>
              <a:ext cx="5405222" cy="3524205"/>
            </a:xfrm>
            <a:prstGeom prst="rect">
              <a:avLst/>
            </a:prstGeom>
          </p:spPr>
        </p:pic>
        <p:sp>
          <p:nvSpPr>
            <p:cNvPr id="26" name="TextBox 25"/>
            <p:cNvSpPr txBox="1"/>
            <p:nvPr/>
          </p:nvSpPr>
          <p:spPr>
            <a:xfrm>
              <a:off x="10841480" y="3673898"/>
              <a:ext cx="1307242" cy="24766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Loftin et al., 2016</a:t>
              </a:r>
            </a:p>
          </p:txBody>
        </p:sp>
      </p:grpSp>
      <p:sp>
        <p:nvSpPr>
          <p:cNvPr id="27" name="Rectangle 26"/>
          <p:cNvSpPr/>
          <p:nvPr/>
        </p:nvSpPr>
        <p:spPr>
          <a:xfrm>
            <a:off x="8730793" y="6207373"/>
            <a:ext cx="768613" cy="22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5" name="Picture 4"/>
          <p:cNvPicPr>
            <a:picLocks noChangeAspect="1"/>
          </p:cNvPicPr>
          <p:nvPr/>
        </p:nvPicPr>
        <p:blipFill>
          <a:blip r:embed="rId7"/>
          <a:stretch>
            <a:fillRect/>
          </a:stretch>
        </p:blipFill>
        <p:spPr>
          <a:xfrm>
            <a:off x="6535484" y="3061201"/>
            <a:ext cx="5144888" cy="3461684"/>
          </a:xfrm>
          <a:prstGeom prst="rect">
            <a:avLst/>
          </a:prstGeom>
        </p:spPr>
      </p:pic>
      <p:grpSp>
        <p:nvGrpSpPr>
          <p:cNvPr id="8" name="Group 7"/>
          <p:cNvGrpSpPr/>
          <p:nvPr/>
        </p:nvGrpSpPr>
        <p:grpSpPr>
          <a:xfrm>
            <a:off x="6322026" y="5953125"/>
            <a:ext cx="3835802" cy="804945"/>
            <a:chOff x="6375635" y="5947469"/>
            <a:chExt cx="3835802" cy="804945"/>
          </a:xfrm>
        </p:grpSpPr>
        <p:pic>
          <p:nvPicPr>
            <p:cNvPr id="15" name="Picture 14"/>
            <p:cNvPicPr>
              <a:picLocks noChangeAspect="1"/>
            </p:cNvPicPr>
            <p:nvPr/>
          </p:nvPicPr>
          <p:blipFill>
            <a:blip r:embed="rId8"/>
            <a:stretch>
              <a:fillRect/>
            </a:stretch>
          </p:blipFill>
          <p:spPr>
            <a:xfrm>
              <a:off x="6451492" y="6423202"/>
              <a:ext cx="3759945" cy="329212"/>
            </a:xfrm>
            <a:prstGeom prst="rect">
              <a:avLst/>
            </a:prstGeom>
          </p:spPr>
        </p:pic>
        <p:pic>
          <p:nvPicPr>
            <p:cNvPr id="14" name="Picture 13"/>
            <p:cNvPicPr>
              <a:picLocks noChangeAspect="1"/>
            </p:cNvPicPr>
            <p:nvPr/>
          </p:nvPicPr>
          <p:blipFill>
            <a:blip r:embed="rId9"/>
            <a:stretch>
              <a:fillRect/>
            </a:stretch>
          </p:blipFill>
          <p:spPr>
            <a:xfrm>
              <a:off x="6375635" y="5947469"/>
              <a:ext cx="2460425" cy="485154"/>
            </a:xfrm>
            <a:prstGeom prst="rect">
              <a:avLst/>
            </a:prstGeom>
          </p:spPr>
        </p:pic>
      </p:grpSp>
      <p:sp>
        <p:nvSpPr>
          <p:cNvPr id="28" name="Rectangle 27"/>
          <p:cNvSpPr/>
          <p:nvPr/>
        </p:nvSpPr>
        <p:spPr>
          <a:xfrm>
            <a:off x="1865273" y="6229145"/>
            <a:ext cx="912436" cy="19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77215" y="5776326"/>
            <a:ext cx="912436" cy="19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782451" y="6147247"/>
            <a:ext cx="716955" cy="2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40229" y="1218236"/>
            <a:ext cx="2584087" cy="967084"/>
            <a:chOff x="409572" y="1528725"/>
            <a:chExt cx="2584087" cy="967084"/>
          </a:xfrm>
        </p:grpSpPr>
        <p:pic>
          <p:nvPicPr>
            <p:cNvPr id="10" name="Picture 9"/>
            <p:cNvPicPr>
              <a:picLocks noChangeAspect="1"/>
            </p:cNvPicPr>
            <p:nvPr/>
          </p:nvPicPr>
          <p:blipFill>
            <a:blip r:embed="rId10"/>
            <a:stretch>
              <a:fillRect/>
            </a:stretch>
          </p:blipFill>
          <p:spPr>
            <a:xfrm>
              <a:off x="409572" y="1528725"/>
              <a:ext cx="2457469" cy="649298"/>
            </a:xfrm>
            <a:prstGeom prst="rect">
              <a:avLst/>
            </a:prstGeom>
          </p:spPr>
        </p:pic>
        <p:pic>
          <p:nvPicPr>
            <p:cNvPr id="12" name="Picture 11"/>
            <p:cNvPicPr>
              <a:picLocks noChangeAspect="1"/>
            </p:cNvPicPr>
            <p:nvPr/>
          </p:nvPicPr>
          <p:blipFill>
            <a:blip r:embed="rId11"/>
            <a:stretch>
              <a:fillRect/>
            </a:stretch>
          </p:blipFill>
          <p:spPr>
            <a:xfrm>
              <a:off x="499041" y="2178023"/>
              <a:ext cx="2494618" cy="317786"/>
            </a:xfrm>
            <a:prstGeom prst="rect">
              <a:avLst/>
            </a:prstGeom>
          </p:spPr>
        </p:pic>
      </p:grpSp>
      <p:sp>
        <p:nvSpPr>
          <p:cNvPr id="32" name="Rectangle 31"/>
          <p:cNvSpPr/>
          <p:nvPr/>
        </p:nvSpPr>
        <p:spPr>
          <a:xfrm>
            <a:off x="1892353" y="1148943"/>
            <a:ext cx="912436" cy="195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420314" y="2641856"/>
            <a:ext cx="1266400" cy="797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700508" y="2786120"/>
            <a:ext cx="940074" cy="65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96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85826" y="1262743"/>
            <a:ext cx="8656913" cy="4653416"/>
          </a:xfrm>
          <a:prstGeom prst="rect">
            <a:avLst/>
          </a:prstGeom>
        </p:spPr>
      </p:pic>
      <p:sp>
        <p:nvSpPr>
          <p:cNvPr id="5" name="TextBox 4"/>
          <p:cNvSpPr txBox="1"/>
          <p:nvPr/>
        </p:nvSpPr>
        <p:spPr>
          <a:xfrm>
            <a:off x="10715738" y="6550223"/>
            <a:ext cx="147626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Loftin et al., 2016</a:t>
            </a:r>
          </a:p>
        </p:txBody>
      </p:sp>
    </p:spTree>
    <p:extLst>
      <p:ext uri="{BB962C8B-B14F-4D97-AF65-F5344CB8AC3E}">
        <p14:creationId xmlns:p14="http://schemas.microsoft.com/office/powerpoint/2010/main" val="57488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20203398"/>
              </p:ext>
            </p:extLst>
          </p:nvPr>
        </p:nvGraphicFramePr>
        <p:xfrm>
          <a:off x="607173" y="1523997"/>
          <a:ext cx="10977654" cy="3287486"/>
        </p:xfrm>
        <a:graphic>
          <a:graphicData uri="http://schemas.openxmlformats.org/drawingml/2006/table">
            <a:tbl>
              <a:tblPr firstRow="1" firstCol="1" bandRow="1"/>
              <a:tblGrid>
                <a:gridCol w="1197818">
                  <a:extLst>
                    <a:ext uri="{9D8B030D-6E8A-4147-A177-3AD203B41FA5}">
                      <a16:colId xmlns:a16="http://schemas.microsoft.com/office/drawing/2014/main" val="20000"/>
                    </a:ext>
                  </a:extLst>
                </a:gridCol>
                <a:gridCol w="1412722">
                  <a:extLst>
                    <a:ext uri="{9D8B030D-6E8A-4147-A177-3AD203B41FA5}">
                      <a16:colId xmlns:a16="http://schemas.microsoft.com/office/drawing/2014/main" val="20001"/>
                    </a:ext>
                  </a:extLst>
                </a:gridCol>
                <a:gridCol w="1285893">
                  <a:extLst>
                    <a:ext uri="{9D8B030D-6E8A-4147-A177-3AD203B41FA5}">
                      <a16:colId xmlns:a16="http://schemas.microsoft.com/office/drawing/2014/main" val="20002"/>
                    </a:ext>
                  </a:extLst>
                </a:gridCol>
                <a:gridCol w="1462043">
                  <a:extLst>
                    <a:ext uri="{9D8B030D-6E8A-4147-A177-3AD203B41FA5}">
                      <a16:colId xmlns:a16="http://schemas.microsoft.com/office/drawing/2014/main" val="20003"/>
                    </a:ext>
                  </a:extLst>
                </a:gridCol>
                <a:gridCol w="1426813">
                  <a:extLst>
                    <a:ext uri="{9D8B030D-6E8A-4147-A177-3AD203B41FA5}">
                      <a16:colId xmlns:a16="http://schemas.microsoft.com/office/drawing/2014/main" val="20004"/>
                    </a:ext>
                  </a:extLst>
                </a:gridCol>
                <a:gridCol w="1444428">
                  <a:extLst>
                    <a:ext uri="{9D8B030D-6E8A-4147-A177-3AD203B41FA5}">
                      <a16:colId xmlns:a16="http://schemas.microsoft.com/office/drawing/2014/main" val="20005"/>
                    </a:ext>
                  </a:extLst>
                </a:gridCol>
                <a:gridCol w="986439">
                  <a:extLst>
                    <a:ext uri="{9D8B030D-6E8A-4147-A177-3AD203B41FA5}">
                      <a16:colId xmlns:a16="http://schemas.microsoft.com/office/drawing/2014/main" val="20006"/>
                    </a:ext>
                  </a:extLst>
                </a:gridCol>
                <a:gridCol w="1761498">
                  <a:extLst>
                    <a:ext uri="{9D8B030D-6E8A-4147-A177-3AD203B41FA5}">
                      <a16:colId xmlns:a16="http://schemas.microsoft.com/office/drawing/2014/main" val="20007"/>
                    </a:ext>
                  </a:extLst>
                </a:gridCol>
              </a:tblGrid>
              <a:tr h="814340">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 ID</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DWR ID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t>
                      </a:r>
                      <a:r>
                        <a:rPr lang="en-US" sz="16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 (</a:t>
                      </a:r>
                      <a:r>
                        <a:rPr lang="en-US" sz="16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 Water Column Depth (m)</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extLst>
                  <a:ext uri="{0D108BD9-81ED-4DB2-BD59-A6C34878D82A}">
                    <a16:rowId xmlns:a16="http://schemas.microsoft.com/office/drawing/2014/main" val="10000"/>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CPF086F</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35.794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79.004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Jan 2011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extLst>
                  <a:ext uri="{0D108BD9-81ED-4DB2-BD59-A6C34878D82A}">
                    <a16:rowId xmlns:a16="http://schemas.microsoft.com/office/drawing/2014/main" val="10001"/>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CPF087D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35.742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79.021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Jan 2011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extLst>
                  <a:ext uri="{0D108BD9-81ED-4DB2-BD59-A6C34878D82A}">
                    <a16:rowId xmlns:a16="http://schemas.microsoft.com/office/drawing/2014/main" val="10002"/>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CPF055C</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35.687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79.083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Jan 2011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extLst>
                  <a:ext uri="{0D108BD9-81ED-4DB2-BD59-A6C34878D82A}">
                    <a16:rowId xmlns:a16="http://schemas.microsoft.com/office/drawing/2014/main" val="10003"/>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CPF086CUPS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35.837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79.001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extLst>
                  <a:ext uri="{0D108BD9-81ED-4DB2-BD59-A6C34878D82A}">
                    <a16:rowId xmlns:a16="http://schemas.microsoft.com/office/drawing/2014/main" val="10004"/>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CPF086C</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35.825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78.998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extLst>
                  <a:ext uri="{0D108BD9-81ED-4DB2-BD59-A6C34878D82A}">
                    <a16:rowId xmlns:a16="http://schemas.microsoft.com/office/drawing/2014/main" val="10005"/>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CPF081A1B</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35.836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78.976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extLst>
                  <a:ext uri="{0D108BD9-81ED-4DB2-BD59-A6C34878D82A}">
                    <a16:rowId xmlns:a16="http://schemas.microsoft.com/office/drawing/2014/main" val="10006"/>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CPF081A1C</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35.815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78.983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274794">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CPF055C1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35.699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79.082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tcPr>
                </a:tc>
                <a:extLst>
                  <a:ext uri="{0D108BD9-81ED-4DB2-BD59-A6C34878D82A}">
                    <a16:rowId xmlns:a16="http://schemas.microsoft.com/office/drawing/2014/main" val="10008"/>
                  </a:ext>
                </a:extLst>
              </a:tr>
              <a:tr h="274794">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CPF055C6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35.682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79.078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121" marR="95121" marT="0" marB="0" anchor="b">
                    <a:lnL>
                      <a:noFill/>
                    </a:lnL>
                    <a:lnR>
                      <a:noFill/>
                    </a:lnR>
                    <a:lnT>
                      <a:noFill/>
                    </a:lnT>
                    <a:lnB>
                      <a:noFill/>
                    </a:lnB>
                    <a:solidFill>
                      <a:srgbClr val="D9D9D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4909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70943386"/>
              </p:ext>
            </p:extLst>
          </p:nvPr>
        </p:nvGraphicFramePr>
        <p:xfrm>
          <a:off x="3391059" y="92997"/>
          <a:ext cx="5409881" cy="6105118"/>
        </p:xfrm>
        <a:graphic>
          <a:graphicData uri="http://schemas.openxmlformats.org/drawingml/2006/table">
            <a:tbl>
              <a:tblPr firstRow="1" firstCol="1" bandRow="1"/>
              <a:tblGrid>
                <a:gridCol w="1321179">
                  <a:extLst>
                    <a:ext uri="{9D8B030D-6E8A-4147-A177-3AD203B41FA5}">
                      <a16:colId xmlns:a16="http://schemas.microsoft.com/office/drawing/2014/main" val="20000"/>
                    </a:ext>
                  </a:extLst>
                </a:gridCol>
                <a:gridCol w="667543">
                  <a:extLst>
                    <a:ext uri="{9D8B030D-6E8A-4147-A177-3AD203B41FA5}">
                      <a16:colId xmlns:a16="http://schemas.microsoft.com/office/drawing/2014/main" val="20001"/>
                    </a:ext>
                  </a:extLst>
                </a:gridCol>
                <a:gridCol w="2600637">
                  <a:extLst>
                    <a:ext uri="{9D8B030D-6E8A-4147-A177-3AD203B41FA5}">
                      <a16:colId xmlns:a16="http://schemas.microsoft.com/office/drawing/2014/main" val="20002"/>
                    </a:ext>
                  </a:extLst>
                </a:gridCol>
                <a:gridCol w="820522">
                  <a:extLst>
                    <a:ext uri="{9D8B030D-6E8A-4147-A177-3AD203B41FA5}">
                      <a16:colId xmlns:a16="http://schemas.microsoft.com/office/drawing/2014/main" val="20003"/>
                    </a:ext>
                  </a:extLst>
                </a:gridCol>
              </a:tblGrid>
              <a:tr h="445751">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Collecting agency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Day delays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Sample depth</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1"/>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Temperature</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445751">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 oxygen</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3"/>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7536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4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5"/>
                  </a:ext>
                </a:extLst>
              </a:tr>
              <a:tr h="27536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4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7"/>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Turbidity</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NTU</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9"/>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Drought index</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 DWR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Precip</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 Climate Office of NC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0, 5, 10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11"/>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Wind speed</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 s</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 Climate Office of NC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58672">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m</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 Climate Office of NC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13"/>
                  </a:ext>
                </a:extLst>
              </a:tr>
              <a:tr h="668627">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Morgan Creek flow</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USGS: Morgan Creek near Chapel Hill, NC (35.89333ºN, 79.01972ºW, 02097517)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0, 5, 10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668627">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Hope Creek flow</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USGS: New Hope Creek near Blands, NC (35.885ºN, 78.96528ºW, 02097314)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0, 5, 10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15"/>
                  </a:ext>
                </a:extLst>
              </a:tr>
              <a:tr h="668627">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Haw River flow</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USGS: Haw River near Bynum, NC (35.76528ºN, 79.13583ºW, 02096960)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0, 5, 10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5098" marR="75098"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232252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42141578"/>
              </p:ext>
            </p:extLst>
          </p:nvPr>
        </p:nvGraphicFramePr>
        <p:xfrm>
          <a:off x="1306287" y="219446"/>
          <a:ext cx="9917792" cy="5985970"/>
        </p:xfrm>
        <a:graphic>
          <a:graphicData uri="http://schemas.openxmlformats.org/drawingml/2006/table">
            <a:tbl>
              <a:tblPr firstRow="1" firstCol="1" bandRow="1"/>
              <a:tblGrid>
                <a:gridCol w="2285664">
                  <a:extLst>
                    <a:ext uri="{9D8B030D-6E8A-4147-A177-3AD203B41FA5}">
                      <a16:colId xmlns:a16="http://schemas.microsoft.com/office/drawing/2014/main" val="20000"/>
                    </a:ext>
                  </a:extLst>
                </a:gridCol>
                <a:gridCol w="863583">
                  <a:extLst>
                    <a:ext uri="{9D8B030D-6E8A-4147-A177-3AD203B41FA5}">
                      <a16:colId xmlns:a16="http://schemas.microsoft.com/office/drawing/2014/main" val="20001"/>
                    </a:ext>
                  </a:extLst>
                </a:gridCol>
                <a:gridCol w="1044449">
                  <a:extLst>
                    <a:ext uri="{9D8B030D-6E8A-4147-A177-3AD203B41FA5}">
                      <a16:colId xmlns:a16="http://schemas.microsoft.com/office/drawing/2014/main" val="20002"/>
                    </a:ext>
                  </a:extLst>
                </a:gridCol>
                <a:gridCol w="863583">
                  <a:extLst>
                    <a:ext uri="{9D8B030D-6E8A-4147-A177-3AD203B41FA5}">
                      <a16:colId xmlns:a16="http://schemas.microsoft.com/office/drawing/2014/main" val="20003"/>
                    </a:ext>
                  </a:extLst>
                </a:gridCol>
                <a:gridCol w="1044449">
                  <a:extLst>
                    <a:ext uri="{9D8B030D-6E8A-4147-A177-3AD203B41FA5}">
                      <a16:colId xmlns:a16="http://schemas.microsoft.com/office/drawing/2014/main" val="20004"/>
                    </a:ext>
                  </a:extLst>
                </a:gridCol>
                <a:gridCol w="863583">
                  <a:extLst>
                    <a:ext uri="{9D8B030D-6E8A-4147-A177-3AD203B41FA5}">
                      <a16:colId xmlns:a16="http://schemas.microsoft.com/office/drawing/2014/main" val="20005"/>
                    </a:ext>
                  </a:extLst>
                </a:gridCol>
                <a:gridCol w="1044449">
                  <a:extLst>
                    <a:ext uri="{9D8B030D-6E8A-4147-A177-3AD203B41FA5}">
                      <a16:colId xmlns:a16="http://schemas.microsoft.com/office/drawing/2014/main" val="20006"/>
                    </a:ext>
                  </a:extLst>
                </a:gridCol>
                <a:gridCol w="863583">
                  <a:extLst>
                    <a:ext uri="{9D8B030D-6E8A-4147-A177-3AD203B41FA5}">
                      <a16:colId xmlns:a16="http://schemas.microsoft.com/office/drawing/2014/main" val="20007"/>
                    </a:ext>
                  </a:extLst>
                </a:gridCol>
                <a:gridCol w="1044449">
                  <a:extLst>
                    <a:ext uri="{9D8B030D-6E8A-4147-A177-3AD203B41FA5}">
                      <a16:colId xmlns:a16="http://schemas.microsoft.com/office/drawing/2014/main" val="20008"/>
                    </a:ext>
                  </a:extLst>
                </a:gridCol>
              </a:tblGrid>
              <a:tr h="310055">
                <a:tc>
                  <a:txBody>
                    <a:bodyPr/>
                    <a:lstStyle/>
                    <a:p>
                      <a:pPr>
                        <a:lnSpc>
                          <a:spcPct val="107000"/>
                        </a:lnSpc>
                      </a:pPr>
                      <a:endParaRPr lang="en-US" sz="1700" dirty="0">
                        <a:effectLst/>
                        <a:latin typeface="Calibri" panose="020F0502020204030204" pitchFamily="34"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07000"/>
                        </a:lnSpc>
                        <a:spcBef>
                          <a:spcPts val="0"/>
                        </a:spcBef>
                        <a:spcAft>
                          <a:spcPts val="0"/>
                        </a:spcAft>
                      </a:pPr>
                      <a:r>
                        <a:rPr lang="en-US" sz="1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01"/>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Temperature</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solidFill>
                      <a:srgbClr val="D9D9D9"/>
                    </a:solidFill>
                  </a:tcPr>
                </a:tc>
                <a:extLst>
                  <a:ext uri="{0D108BD9-81ED-4DB2-BD59-A6C34878D82A}">
                    <a16:rowId xmlns:a16="http://schemas.microsoft.com/office/drawing/2014/main" val="10002"/>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19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03"/>
                  </a:ext>
                </a:extLst>
              </a:tr>
              <a:tr h="357756">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9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solidFill>
                      <a:srgbClr val="D9D9D9"/>
                    </a:solidFill>
                  </a:tcPr>
                </a:tc>
                <a:extLst>
                  <a:ext uri="{0D108BD9-81ED-4DB2-BD59-A6C34878D82A}">
                    <a16:rowId xmlns:a16="http://schemas.microsoft.com/office/drawing/2014/main" val="10004"/>
                  </a:ext>
                </a:extLst>
              </a:tr>
              <a:tr h="357756">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9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05"/>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solidFill>
                      <a:srgbClr val="D9D9D9"/>
                    </a:solidFill>
                  </a:tcPr>
                </a:tc>
                <a:extLst>
                  <a:ext uri="{0D108BD9-81ED-4DB2-BD59-A6C34878D82A}">
                    <a16:rowId xmlns:a16="http://schemas.microsoft.com/office/drawing/2014/main" val="10006"/>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07"/>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solidFill>
                      <a:srgbClr val="D9D9D9"/>
                    </a:solidFill>
                  </a:tcPr>
                </a:tc>
                <a:extLst>
                  <a:ext uri="{0D108BD9-81ED-4DB2-BD59-A6C34878D82A}">
                    <a16:rowId xmlns:a16="http://schemas.microsoft.com/office/drawing/2014/main" val="10008"/>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0.197</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09"/>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solidFill>
                      <a:srgbClr val="D9D9D9"/>
                    </a:solidFill>
                  </a:tcPr>
                </a:tc>
                <a:extLst>
                  <a:ext uri="{0D108BD9-81ED-4DB2-BD59-A6C34878D82A}">
                    <a16:rowId xmlns:a16="http://schemas.microsoft.com/office/drawing/2014/main" val="10010"/>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Turbidity</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1"/>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Precipitation</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2"/>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Wind speed</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3"/>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4"/>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Morgan Creek flow</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5"/>
                  </a:ext>
                </a:extLst>
              </a:tr>
              <a:tr h="612558">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Hope Creek flow</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70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700">
                        <a:effectLst/>
                        <a:latin typeface="Calibri" panose="020F0502020204030204" pitchFamily="34"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6"/>
                  </a:ext>
                </a:extLst>
              </a:tr>
              <a:tr h="310055">
                <a:tc>
                  <a:txBody>
                    <a:bodyPr/>
                    <a:lstStyle/>
                    <a:p>
                      <a:pPr marL="0" marR="0">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Haw River flow</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0.249</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7327" marR="107327"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700" dirty="0">
                        <a:effectLst/>
                        <a:latin typeface="Calibri" panose="020F0502020204030204" pitchFamily="34" charset="0"/>
                      </a:endParaRPr>
                    </a:p>
                  </a:txBody>
                  <a:tcPr marL="107327" marR="107327"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1700" dirty="0">
                        <a:effectLst/>
                        <a:latin typeface="Calibri" panose="020F0502020204030204" pitchFamily="34" charset="0"/>
                      </a:endParaRPr>
                    </a:p>
                  </a:txBody>
                  <a:tcPr marL="107327" marR="107327" marT="0" marB="0" anchor="b">
                    <a:lnL>
                      <a:noFill/>
                    </a:lnL>
                    <a:lnR>
                      <a:noFill/>
                    </a:lnR>
                    <a:lnT>
                      <a:noFill/>
                    </a:lnT>
                    <a:lnB>
                      <a:noFill/>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5284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83304823"/>
              </p:ext>
            </p:extLst>
          </p:nvPr>
        </p:nvGraphicFramePr>
        <p:xfrm>
          <a:off x="1767310" y="116567"/>
          <a:ext cx="8526752" cy="4351337"/>
        </p:xfrm>
        <a:graphic>
          <a:graphicData uri="http://schemas.openxmlformats.org/drawingml/2006/table">
            <a:tbl>
              <a:tblPr firstRow="1" firstCol="1" bandRow="1"/>
              <a:tblGrid>
                <a:gridCol w="615721">
                  <a:extLst>
                    <a:ext uri="{9D8B030D-6E8A-4147-A177-3AD203B41FA5}">
                      <a16:colId xmlns:a16="http://schemas.microsoft.com/office/drawing/2014/main" val="20000"/>
                    </a:ext>
                  </a:extLst>
                </a:gridCol>
                <a:gridCol w="694706">
                  <a:extLst>
                    <a:ext uri="{9D8B030D-6E8A-4147-A177-3AD203B41FA5}">
                      <a16:colId xmlns:a16="http://schemas.microsoft.com/office/drawing/2014/main" val="20001"/>
                    </a:ext>
                  </a:extLst>
                </a:gridCol>
                <a:gridCol w="700091">
                  <a:extLst>
                    <a:ext uri="{9D8B030D-6E8A-4147-A177-3AD203B41FA5}">
                      <a16:colId xmlns:a16="http://schemas.microsoft.com/office/drawing/2014/main" val="20002"/>
                    </a:ext>
                  </a:extLst>
                </a:gridCol>
                <a:gridCol w="753945">
                  <a:extLst>
                    <a:ext uri="{9D8B030D-6E8A-4147-A177-3AD203B41FA5}">
                      <a16:colId xmlns:a16="http://schemas.microsoft.com/office/drawing/2014/main" val="20003"/>
                    </a:ext>
                  </a:extLst>
                </a:gridCol>
                <a:gridCol w="753945">
                  <a:extLst>
                    <a:ext uri="{9D8B030D-6E8A-4147-A177-3AD203B41FA5}">
                      <a16:colId xmlns:a16="http://schemas.microsoft.com/office/drawing/2014/main" val="20004"/>
                    </a:ext>
                  </a:extLst>
                </a:gridCol>
                <a:gridCol w="646238">
                  <a:extLst>
                    <a:ext uri="{9D8B030D-6E8A-4147-A177-3AD203B41FA5}">
                      <a16:colId xmlns:a16="http://schemas.microsoft.com/office/drawing/2014/main" val="20005"/>
                    </a:ext>
                  </a:extLst>
                </a:gridCol>
                <a:gridCol w="646238">
                  <a:extLst>
                    <a:ext uri="{9D8B030D-6E8A-4147-A177-3AD203B41FA5}">
                      <a16:colId xmlns:a16="http://schemas.microsoft.com/office/drawing/2014/main" val="20006"/>
                    </a:ext>
                  </a:extLst>
                </a:gridCol>
                <a:gridCol w="700091">
                  <a:extLst>
                    <a:ext uri="{9D8B030D-6E8A-4147-A177-3AD203B41FA5}">
                      <a16:colId xmlns:a16="http://schemas.microsoft.com/office/drawing/2014/main" val="20007"/>
                    </a:ext>
                  </a:extLst>
                </a:gridCol>
                <a:gridCol w="700091">
                  <a:extLst>
                    <a:ext uri="{9D8B030D-6E8A-4147-A177-3AD203B41FA5}">
                      <a16:colId xmlns:a16="http://schemas.microsoft.com/office/drawing/2014/main" val="20008"/>
                    </a:ext>
                  </a:extLst>
                </a:gridCol>
                <a:gridCol w="646238">
                  <a:extLst>
                    <a:ext uri="{9D8B030D-6E8A-4147-A177-3AD203B41FA5}">
                      <a16:colId xmlns:a16="http://schemas.microsoft.com/office/drawing/2014/main" val="20009"/>
                    </a:ext>
                  </a:extLst>
                </a:gridCol>
                <a:gridCol w="646238">
                  <a:extLst>
                    <a:ext uri="{9D8B030D-6E8A-4147-A177-3AD203B41FA5}">
                      <a16:colId xmlns:a16="http://schemas.microsoft.com/office/drawing/2014/main" val="20010"/>
                    </a:ext>
                  </a:extLst>
                </a:gridCol>
                <a:gridCol w="646238">
                  <a:extLst>
                    <a:ext uri="{9D8B030D-6E8A-4147-A177-3AD203B41FA5}">
                      <a16:colId xmlns:a16="http://schemas.microsoft.com/office/drawing/2014/main" val="20011"/>
                    </a:ext>
                  </a:extLst>
                </a:gridCol>
                <a:gridCol w="376972">
                  <a:extLst>
                    <a:ext uri="{9D8B030D-6E8A-4147-A177-3AD203B41FA5}">
                      <a16:colId xmlns:a16="http://schemas.microsoft.com/office/drawing/2014/main" val="20012"/>
                    </a:ext>
                  </a:extLst>
                </a:gridCol>
              </a:tblGrid>
              <a:tr h="215413">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11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1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1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extLst>
                  <a:ext uri="{0D108BD9-81ED-4DB2-BD59-A6C34878D82A}">
                    <a16:rowId xmlns:a16="http://schemas.microsoft.com/office/drawing/2014/main" val="10000"/>
                  </a:ext>
                </a:extLst>
              </a:tr>
              <a:tr h="215413">
                <a:tc>
                  <a:txBody>
                    <a:bodyPr/>
                    <a:lstStyle/>
                    <a:p>
                      <a:pPr>
                        <a:lnSpc>
                          <a:spcPct val="107000"/>
                        </a:lnSpc>
                      </a:pPr>
                      <a:endParaRPr lang="en-US" sz="1000">
                        <a:effectLst/>
                        <a:latin typeface="Calibri" panose="020F0502020204030204" pitchFamily="34"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(NTU)</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b">
                    <a:lnL>
                      <a:noFill/>
                    </a:lnL>
                    <a:lnR>
                      <a:noFill/>
                    </a:lnR>
                    <a:lnT>
                      <a:noFill/>
                    </a:lnT>
                    <a:lnB>
                      <a:noFill/>
                    </a:lnB>
                  </a:tcPr>
                </a:tc>
                <a:extLst>
                  <a:ext uri="{0D108BD9-81ED-4DB2-BD59-A6C34878D82A}">
                    <a16:rowId xmlns:a16="http://schemas.microsoft.com/office/drawing/2014/main" val="10001"/>
                  </a:ext>
                </a:extLst>
              </a:tr>
              <a:tr h="186691">
                <a:tc rowSpan="3">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02"/>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03"/>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47.21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86691">
                <a:tc rowSpan="3">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06"/>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20.53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86691">
                <a:tc rowSpan="3">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09"/>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11.46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86691">
                <a:tc rowSpan="3">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0.72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70.00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12"/>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58.91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30.48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86691">
                <a:tc rowSpan="3">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7.86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31.37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15"/>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12.59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86691">
                <a:tc rowSpan="3">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18"/>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186691">
                <a:tc rowSpan="3">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64624" marR="64624" marT="0" marB="0" anchor="ctr">
                    <a:lnL>
                      <a:noFill/>
                    </a:lnL>
                    <a:lnR>
                      <a:noFill/>
                    </a:lnR>
                    <a:lnT>
                      <a:noFill/>
                    </a:lnT>
                    <a:lnB>
                      <a:noFill/>
                    </a:lnB>
                  </a:tcPr>
                </a:tc>
                <a:extLst>
                  <a:ext uri="{0D108BD9-81ED-4DB2-BD59-A6C34878D82A}">
                    <a16:rowId xmlns:a16="http://schemas.microsoft.com/office/drawing/2014/main" val="10021"/>
                  </a:ext>
                </a:extLst>
              </a:tr>
              <a:tr h="18669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62.30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624" marR="64624" marT="0" marB="0" anchor="ctr">
                    <a:lnL>
                      <a:noFill/>
                    </a:lnL>
                    <a:lnR>
                      <a:noFill/>
                    </a:lnR>
                    <a:lnT>
                      <a:noFill/>
                    </a:lnT>
                    <a:lnB>
                      <a:noFill/>
                    </a:lnB>
                    <a:solidFill>
                      <a:srgbClr val="D9D9D9"/>
                    </a:solidFill>
                  </a:tcPr>
                </a:tc>
                <a:extLst>
                  <a:ext uri="{0D108BD9-81ED-4DB2-BD59-A6C34878D82A}">
                    <a16:rowId xmlns:a16="http://schemas.microsoft.com/office/drawing/2014/main" val="1002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0420013"/>
              </p:ext>
            </p:extLst>
          </p:nvPr>
        </p:nvGraphicFramePr>
        <p:xfrm>
          <a:off x="1767310" y="4467904"/>
          <a:ext cx="8526750" cy="1584960"/>
        </p:xfrm>
        <a:graphic>
          <a:graphicData uri="http://schemas.openxmlformats.org/drawingml/2006/table">
            <a:tbl>
              <a:tblPr firstRow="1" firstCol="1" bandRow="1"/>
              <a:tblGrid>
                <a:gridCol w="615721">
                  <a:extLst>
                    <a:ext uri="{9D8B030D-6E8A-4147-A177-3AD203B41FA5}">
                      <a16:colId xmlns:a16="http://schemas.microsoft.com/office/drawing/2014/main" val="20000"/>
                    </a:ext>
                  </a:extLst>
                </a:gridCol>
                <a:gridCol w="694706">
                  <a:extLst>
                    <a:ext uri="{9D8B030D-6E8A-4147-A177-3AD203B41FA5}">
                      <a16:colId xmlns:a16="http://schemas.microsoft.com/office/drawing/2014/main" val="20001"/>
                    </a:ext>
                  </a:extLst>
                </a:gridCol>
                <a:gridCol w="700091">
                  <a:extLst>
                    <a:ext uri="{9D8B030D-6E8A-4147-A177-3AD203B41FA5}">
                      <a16:colId xmlns:a16="http://schemas.microsoft.com/office/drawing/2014/main" val="20002"/>
                    </a:ext>
                  </a:extLst>
                </a:gridCol>
                <a:gridCol w="753944">
                  <a:extLst>
                    <a:ext uri="{9D8B030D-6E8A-4147-A177-3AD203B41FA5}">
                      <a16:colId xmlns:a16="http://schemas.microsoft.com/office/drawing/2014/main" val="20003"/>
                    </a:ext>
                  </a:extLst>
                </a:gridCol>
                <a:gridCol w="753944">
                  <a:extLst>
                    <a:ext uri="{9D8B030D-6E8A-4147-A177-3AD203B41FA5}">
                      <a16:colId xmlns:a16="http://schemas.microsoft.com/office/drawing/2014/main" val="20004"/>
                    </a:ext>
                  </a:extLst>
                </a:gridCol>
                <a:gridCol w="646238">
                  <a:extLst>
                    <a:ext uri="{9D8B030D-6E8A-4147-A177-3AD203B41FA5}">
                      <a16:colId xmlns:a16="http://schemas.microsoft.com/office/drawing/2014/main" val="20005"/>
                    </a:ext>
                  </a:extLst>
                </a:gridCol>
                <a:gridCol w="646238">
                  <a:extLst>
                    <a:ext uri="{9D8B030D-6E8A-4147-A177-3AD203B41FA5}">
                      <a16:colId xmlns:a16="http://schemas.microsoft.com/office/drawing/2014/main" val="20006"/>
                    </a:ext>
                  </a:extLst>
                </a:gridCol>
                <a:gridCol w="700091">
                  <a:extLst>
                    <a:ext uri="{9D8B030D-6E8A-4147-A177-3AD203B41FA5}">
                      <a16:colId xmlns:a16="http://schemas.microsoft.com/office/drawing/2014/main" val="20007"/>
                    </a:ext>
                  </a:extLst>
                </a:gridCol>
                <a:gridCol w="700091">
                  <a:extLst>
                    <a:ext uri="{9D8B030D-6E8A-4147-A177-3AD203B41FA5}">
                      <a16:colId xmlns:a16="http://schemas.microsoft.com/office/drawing/2014/main" val="20008"/>
                    </a:ext>
                  </a:extLst>
                </a:gridCol>
                <a:gridCol w="646238">
                  <a:extLst>
                    <a:ext uri="{9D8B030D-6E8A-4147-A177-3AD203B41FA5}">
                      <a16:colId xmlns:a16="http://schemas.microsoft.com/office/drawing/2014/main" val="20009"/>
                    </a:ext>
                  </a:extLst>
                </a:gridCol>
                <a:gridCol w="646238">
                  <a:extLst>
                    <a:ext uri="{9D8B030D-6E8A-4147-A177-3AD203B41FA5}">
                      <a16:colId xmlns:a16="http://schemas.microsoft.com/office/drawing/2014/main" val="20010"/>
                    </a:ext>
                  </a:extLst>
                </a:gridCol>
                <a:gridCol w="646238">
                  <a:extLst>
                    <a:ext uri="{9D8B030D-6E8A-4147-A177-3AD203B41FA5}">
                      <a16:colId xmlns:a16="http://schemas.microsoft.com/office/drawing/2014/main" val="20011"/>
                    </a:ext>
                  </a:extLst>
                </a:gridCol>
                <a:gridCol w="376972">
                  <a:extLst>
                    <a:ext uri="{9D8B030D-6E8A-4147-A177-3AD203B41FA5}">
                      <a16:colId xmlns:a16="http://schemas.microsoft.com/office/drawing/2014/main" val="20012"/>
                    </a:ext>
                  </a:extLst>
                </a:gridCol>
              </a:tblGrid>
              <a:tr h="198120">
                <a:tc rowSpan="3">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198120">
                <a:tc vMerge="1">
                  <a:txBody>
                    <a:bodyPr/>
                    <a:lstStyle/>
                    <a:p>
                      <a:endParaRPr lang="en-US"/>
                    </a:p>
                  </a:txBody>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r h="198120">
                <a:tc vMerge="1">
                  <a:txBody>
                    <a:bodyPr/>
                    <a:lstStyle/>
                    <a:p>
                      <a:endParaRPr lang="en-US"/>
                    </a:p>
                  </a:txBody>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98120">
                <a:tc rowSpan="3">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98120">
                <a:tc vMerge="1">
                  <a:txBody>
                    <a:bodyPr/>
                    <a:lstStyle/>
                    <a:p>
                      <a:endParaRPr lang="en-US"/>
                    </a:p>
                  </a:txBody>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198120">
                <a:tc vMerge="1">
                  <a:txBody>
                    <a:bodyPr/>
                    <a:lstStyle/>
                    <a:p>
                      <a:endParaRPr lang="en-US"/>
                    </a:p>
                  </a:txBody>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19.59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39624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 dev</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45.83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132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7298387"/>
              </p:ext>
            </p:extLst>
          </p:nvPr>
        </p:nvGraphicFramePr>
        <p:xfrm>
          <a:off x="1688180" y="1741712"/>
          <a:ext cx="8237459" cy="3072245"/>
        </p:xfrm>
        <a:graphic>
          <a:graphicData uri="http://schemas.openxmlformats.org/drawingml/2006/table">
            <a:tbl>
              <a:tblPr firstRow="1" firstCol="1" bandRow="1"/>
              <a:tblGrid>
                <a:gridCol w="4296947">
                  <a:extLst>
                    <a:ext uri="{9D8B030D-6E8A-4147-A177-3AD203B41FA5}">
                      <a16:colId xmlns:a16="http://schemas.microsoft.com/office/drawing/2014/main" val="20000"/>
                    </a:ext>
                  </a:extLst>
                </a:gridCol>
                <a:gridCol w="1313504">
                  <a:extLst>
                    <a:ext uri="{9D8B030D-6E8A-4147-A177-3AD203B41FA5}">
                      <a16:colId xmlns:a16="http://schemas.microsoft.com/office/drawing/2014/main" val="20001"/>
                    </a:ext>
                  </a:extLst>
                </a:gridCol>
                <a:gridCol w="1313504">
                  <a:extLst>
                    <a:ext uri="{9D8B030D-6E8A-4147-A177-3AD203B41FA5}">
                      <a16:colId xmlns:a16="http://schemas.microsoft.com/office/drawing/2014/main" val="20002"/>
                    </a:ext>
                  </a:extLst>
                </a:gridCol>
                <a:gridCol w="1313504">
                  <a:extLst>
                    <a:ext uri="{9D8B030D-6E8A-4147-A177-3AD203B41FA5}">
                      <a16:colId xmlns:a16="http://schemas.microsoft.com/office/drawing/2014/main" val="20003"/>
                    </a:ext>
                  </a:extLst>
                </a:gridCol>
              </a:tblGrid>
              <a:tr h="386035">
                <a:tc>
                  <a:txBody>
                    <a:bodyPr/>
                    <a:lstStyle/>
                    <a:p>
                      <a:pPr marL="0" marR="0" algn="ctr">
                        <a:lnSpc>
                          <a:spcPct val="107000"/>
                        </a:lnSpc>
                        <a:spcBef>
                          <a:spcPts val="0"/>
                        </a:spcBef>
                        <a:spcAft>
                          <a:spcPts val="0"/>
                        </a:spcAft>
                      </a:pPr>
                      <a:r>
                        <a:rPr lang="en-US"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386035">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Precipitation (cm)</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1"/>
                  </a:ext>
                </a:extLst>
              </a:tr>
              <a:tr h="460035">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Wind speed (m s</a:t>
                      </a:r>
                      <a:r>
                        <a:rPr lang="en-US" sz="23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8.20</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4.07</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460035">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(W m</a:t>
                      </a:r>
                      <a:r>
                        <a:rPr lang="en-US" sz="23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39.38</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371.79</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172.34</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3"/>
                  </a:ext>
                </a:extLst>
              </a:tr>
              <a:tr h="460035">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Morgan Creek flow (m</a:t>
                      </a:r>
                      <a:r>
                        <a:rPr lang="en-US" sz="23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3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460035">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Hope Creek flow (m</a:t>
                      </a:r>
                      <a:r>
                        <a:rPr lang="en-US" sz="23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3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val="10005"/>
                  </a:ext>
                </a:extLst>
              </a:tr>
              <a:tr h="460035">
                <a:tc>
                  <a:txBody>
                    <a:bodyPr/>
                    <a:lstStyle/>
                    <a:p>
                      <a:pPr marL="0" marR="0">
                        <a:lnSpc>
                          <a:spcPct val="107000"/>
                        </a:lnSpc>
                        <a:spcBef>
                          <a:spcPts val="0"/>
                        </a:spcBef>
                        <a:spcAft>
                          <a:spcPts val="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Haw River flow (m</a:t>
                      </a:r>
                      <a:r>
                        <a:rPr lang="en-US" sz="23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3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275.52</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27.79</a:t>
                      </a: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3200" marR="13320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1410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63590532"/>
              </p:ext>
            </p:extLst>
          </p:nvPr>
        </p:nvGraphicFramePr>
        <p:xfrm>
          <a:off x="3127339" y="508450"/>
          <a:ext cx="2749586" cy="4351347"/>
        </p:xfrm>
        <a:graphic>
          <a:graphicData uri="http://schemas.openxmlformats.org/drawingml/2006/table">
            <a:tbl>
              <a:tblPr firstRow="1" firstCol="1" bandRow="1"/>
              <a:tblGrid>
                <a:gridCol w="936917">
                  <a:extLst>
                    <a:ext uri="{9D8B030D-6E8A-4147-A177-3AD203B41FA5}">
                      <a16:colId xmlns:a16="http://schemas.microsoft.com/office/drawing/2014/main" val="20000"/>
                    </a:ext>
                  </a:extLst>
                </a:gridCol>
                <a:gridCol w="998414">
                  <a:extLst>
                    <a:ext uri="{9D8B030D-6E8A-4147-A177-3AD203B41FA5}">
                      <a16:colId xmlns:a16="http://schemas.microsoft.com/office/drawing/2014/main" val="20001"/>
                    </a:ext>
                  </a:extLst>
                </a:gridCol>
                <a:gridCol w="814255">
                  <a:extLst>
                    <a:ext uri="{9D8B030D-6E8A-4147-A177-3AD203B41FA5}">
                      <a16:colId xmlns:a16="http://schemas.microsoft.com/office/drawing/2014/main" val="20002"/>
                    </a:ext>
                  </a:extLst>
                </a:gridCol>
              </a:tblGrid>
              <a:tr h="132054">
                <a:tc>
                  <a:txBody>
                    <a:bodyPr/>
                    <a:lstStyle/>
                    <a:p>
                      <a:pPr marL="0" marR="0" algn="ctr">
                        <a:lnSpc>
                          <a:spcPct val="107000"/>
                        </a:lnSpc>
                        <a:spcBef>
                          <a:spcPts val="0"/>
                        </a:spcBef>
                        <a:spcAft>
                          <a:spcPts val="0"/>
                        </a:spcAft>
                      </a:pPr>
                      <a:r>
                        <a:rPr lang="en-US"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gn="ctr">
                        <a:lnSpc>
                          <a:spcPct val="107000"/>
                        </a:lnSpc>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gn="ctr">
                        <a:lnSpc>
                          <a:spcPct val="107000"/>
                        </a:lnSpc>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0"/>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Diatom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Achnanthidium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1"/>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Aulacoseira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2"/>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Navicula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3"/>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Synedra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4"/>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Unknown centric</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Chlorophyte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Ankistrodesmus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spiriliformis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Ankistrodesmus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falcatus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7"/>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Coelastrum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8"/>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Crucigenia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crucifera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09"/>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Dictyosphaerium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pulchellum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10"/>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Kirchneriella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11"/>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Scenedesmus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bijuga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12"/>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Scenedesmus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quadricauda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13"/>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Scenedesmus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bicaudatus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14"/>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Tetrastrum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heterocanthum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Chrysophyte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Ochromonas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Cryptophyte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Cryptomonas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Komma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caudata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Euglenophyte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Trachelomonas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0891">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Prymnesiophyte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Chrysochromulina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2054">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Cyanobacteria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Anabaenopsis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circularis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Aphanizomenon</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2"/>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Aphanocapsa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delicatissima</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3"/>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a:lnSpc>
                          <a:spcPct val="107000"/>
                        </a:lnSpc>
                      </a:pPr>
                      <a:endParaRPr lang="en-US" sz="700">
                        <a:effectLst/>
                        <a:latin typeface="Calibri" panose="020F0502020204030204" pitchFamily="34"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pulchra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4"/>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Aphanothece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saxicola</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5"/>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Chroococcus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6"/>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Cylindrospermopsis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raciborskii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7"/>
                  </a:ext>
                </a:extLst>
              </a:tr>
              <a:tr h="130445">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Dolichospermum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circinale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8"/>
                  </a:ext>
                </a:extLst>
              </a:tr>
              <a:tr h="130445">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a:lnSpc>
                          <a:spcPct val="107000"/>
                        </a:lnSpc>
                      </a:pPr>
                      <a:endParaRPr lang="en-US" sz="700">
                        <a:effectLst/>
                        <a:latin typeface="Calibri" panose="020F0502020204030204" pitchFamily="34"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planctonicum</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29"/>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a:lnSpc>
                          <a:spcPct val="107000"/>
                        </a:lnSpc>
                      </a:pPr>
                      <a:endParaRPr lang="en-US" sz="700">
                        <a:effectLst/>
                        <a:latin typeface="Calibri" panose="020F0502020204030204" pitchFamily="34"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spiroides</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30"/>
                  </a:ext>
                </a:extLst>
              </a:tr>
              <a:tr h="132054">
                <a:tc>
                  <a:txBody>
                    <a:bodyPr/>
                    <a:lstStyle/>
                    <a:p>
                      <a:pPr>
                        <a:lnSpc>
                          <a:spcPct val="107000"/>
                        </a:lnSpc>
                      </a:pPr>
                      <a:endParaRPr lang="en-US" sz="700">
                        <a:effectLst/>
                        <a:latin typeface="Calibri" panose="020F0502020204030204" pitchFamily="34" charset="0"/>
                      </a:endParaRPr>
                    </a:p>
                  </a:txBody>
                  <a:tcPr marL="45711" marR="45711" marT="0" marB="0" anchor="b">
                    <a:lnL>
                      <a:noFill/>
                    </a:lnL>
                    <a:lnR>
                      <a:noFill/>
                    </a:lnR>
                    <a:lnT>
                      <a:noFill/>
                    </a:lnT>
                    <a:lnB>
                      <a:noFill/>
                    </a:lnB>
                  </a:tcPr>
                </a:tc>
                <a:tc>
                  <a:txBody>
                    <a:bodyPr/>
                    <a:lstStyle/>
                    <a:p>
                      <a:pPr>
                        <a:lnSpc>
                          <a:spcPct val="107000"/>
                        </a:lnSpc>
                      </a:pPr>
                      <a:endParaRPr lang="en-US" sz="700">
                        <a:effectLst/>
                        <a:latin typeface="Calibri" panose="020F0502020204030204" pitchFamily="34" charset="0"/>
                      </a:endParaRPr>
                    </a:p>
                  </a:txBody>
                  <a:tcPr marL="45711" marR="45711" marT="0" marB="0" anchor="ctr">
                    <a:lnL>
                      <a:noFill/>
                    </a:lnL>
                    <a:lnR>
                      <a:noFill/>
                    </a:lnR>
                    <a:lnT>
                      <a:noFill/>
                    </a:lnT>
                    <a:lnB>
                      <a:noFill/>
                    </a:lnB>
                  </a:tcPr>
                </a:tc>
                <a:tc>
                  <a:txBody>
                    <a:bodyPr/>
                    <a:lstStyle/>
                    <a:p>
                      <a:pPr marL="0" marR="0">
                        <a:lnSpc>
                          <a:spcPct val="107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11" marR="45711" marT="0" marB="0" anchor="b">
                    <a:lnL>
                      <a:noFill/>
                    </a:lnL>
                    <a:lnR>
                      <a:noFill/>
                    </a:lnR>
                    <a:lnT>
                      <a:noFill/>
                    </a:lnT>
                    <a:lnB>
                      <a:noFill/>
                    </a:lnB>
                  </a:tcPr>
                </a:tc>
                <a:extLst>
                  <a:ext uri="{0D108BD9-81ED-4DB2-BD59-A6C34878D82A}">
                    <a16:rowId xmlns:a16="http://schemas.microsoft.com/office/drawing/2014/main" val="100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81311760"/>
              </p:ext>
            </p:extLst>
          </p:nvPr>
        </p:nvGraphicFramePr>
        <p:xfrm>
          <a:off x="3127339" y="4859797"/>
          <a:ext cx="2749586" cy="1117231"/>
        </p:xfrm>
        <a:graphic>
          <a:graphicData uri="http://schemas.openxmlformats.org/drawingml/2006/table">
            <a:tbl>
              <a:tblPr firstRow="1" firstCol="1" bandRow="1"/>
              <a:tblGrid>
                <a:gridCol w="901736">
                  <a:extLst>
                    <a:ext uri="{9D8B030D-6E8A-4147-A177-3AD203B41FA5}">
                      <a16:colId xmlns:a16="http://schemas.microsoft.com/office/drawing/2014/main" val="20000"/>
                    </a:ext>
                  </a:extLst>
                </a:gridCol>
                <a:gridCol w="1033595">
                  <a:extLst>
                    <a:ext uri="{9D8B030D-6E8A-4147-A177-3AD203B41FA5}">
                      <a16:colId xmlns:a16="http://schemas.microsoft.com/office/drawing/2014/main" val="20001"/>
                    </a:ext>
                  </a:extLst>
                </a:gridCol>
                <a:gridCol w="814255">
                  <a:extLst>
                    <a:ext uri="{9D8B030D-6E8A-4147-A177-3AD203B41FA5}">
                      <a16:colId xmlns:a16="http://schemas.microsoft.com/office/drawing/2014/main" val="20002"/>
                    </a:ext>
                  </a:extLst>
                </a:gridCol>
              </a:tblGrid>
              <a:tr h="191640">
                <a:tc>
                  <a:txBody>
                    <a:bodyPr/>
                    <a:lstStyle/>
                    <a:p>
                      <a:pPr marL="0" marR="0">
                        <a:lnSpc>
                          <a:spcPct val="107000"/>
                        </a:lnSpc>
                        <a:spcBef>
                          <a:spcPts val="0"/>
                        </a:spcBef>
                        <a:spcAft>
                          <a:spcPts val="0"/>
                        </a:spcAft>
                      </a:pP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Merismopedia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punctata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91640">
                <a:tc>
                  <a:txBody>
                    <a:bodyPr/>
                    <a:lstStyle/>
                    <a:p>
                      <a:pPr>
                        <a:lnSpc>
                          <a:spcPct val="107000"/>
                        </a:lnSpc>
                      </a:pPr>
                      <a:endParaRPr lang="en-US" sz="80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Microcystis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aeruginosa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97001">
                <a:tc>
                  <a:txBody>
                    <a:bodyPr/>
                    <a:lstStyle/>
                    <a:p>
                      <a:pPr>
                        <a:lnSpc>
                          <a:spcPct val="107000"/>
                        </a:lnSpc>
                      </a:pPr>
                      <a:endParaRPr lang="en-US" sz="800">
                        <a:effectLst/>
                        <a:latin typeface="Calibri" panose="020F0502020204030204" pitchFamily="34" charset="0"/>
                      </a:endParaRPr>
                    </a:p>
                  </a:txBody>
                  <a:tcPr marL="68580" marR="68580"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firma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191640">
                <a:tc>
                  <a:txBody>
                    <a:bodyPr/>
                    <a:lstStyle/>
                    <a:p>
                      <a:pPr>
                        <a:lnSpc>
                          <a:spcPct val="107000"/>
                        </a:lnSpc>
                      </a:pPr>
                      <a:endParaRPr lang="en-US" sz="80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Planktolyngbya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undulata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411882">
                <a:tc>
                  <a:txBody>
                    <a:bodyPr/>
                    <a:lstStyle/>
                    <a:p>
                      <a:pPr marL="0" marR="0">
                        <a:lnSpc>
                          <a:spcPct val="107000"/>
                        </a:lnSpc>
                        <a:spcBef>
                          <a:spcPts val="0"/>
                        </a:spcBef>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Pseudanabaena</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Raphidiopsis</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8800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60134337"/>
              </p:ext>
            </p:extLst>
          </p:nvPr>
        </p:nvGraphicFramePr>
        <p:xfrm>
          <a:off x="1774372" y="185064"/>
          <a:ext cx="6783745" cy="6057216"/>
        </p:xfrm>
        <a:graphic>
          <a:graphicData uri="http://schemas.openxmlformats.org/drawingml/2006/table">
            <a:tbl>
              <a:tblPr firstRow="1" firstCol="1" bandRow="1"/>
              <a:tblGrid>
                <a:gridCol w="432857">
                  <a:extLst>
                    <a:ext uri="{9D8B030D-6E8A-4147-A177-3AD203B41FA5}">
                      <a16:colId xmlns:a16="http://schemas.microsoft.com/office/drawing/2014/main" val="20000"/>
                    </a:ext>
                  </a:extLst>
                </a:gridCol>
                <a:gridCol w="556197">
                  <a:extLst>
                    <a:ext uri="{9D8B030D-6E8A-4147-A177-3AD203B41FA5}">
                      <a16:colId xmlns:a16="http://schemas.microsoft.com/office/drawing/2014/main" val="20001"/>
                    </a:ext>
                  </a:extLst>
                </a:gridCol>
                <a:gridCol w="488709">
                  <a:extLst>
                    <a:ext uri="{9D8B030D-6E8A-4147-A177-3AD203B41FA5}">
                      <a16:colId xmlns:a16="http://schemas.microsoft.com/office/drawing/2014/main" val="20002"/>
                    </a:ext>
                  </a:extLst>
                </a:gridCol>
                <a:gridCol w="418893">
                  <a:extLst>
                    <a:ext uri="{9D8B030D-6E8A-4147-A177-3AD203B41FA5}">
                      <a16:colId xmlns:a16="http://schemas.microsoft.com/office/drawing/2014/main" val="20003"/>
                    </a:ext>
                  </a:extLst>
                </a:gridCol>
                <a:gridCol w="488709">
                  <a:extLst>
                    <a:ext uri="{9D8B030D-6E8A-4147-A177-3AD203B41FA5}">
                      <a16:colId xmlns:a16="http://schemas.microsoft.com/office/drawing/2014/main" val="20004"/>
                    </a:ext>
                  </a:extLst>
                </a:gridCol>
                <a:gridCol w="418893">
                  <a:extLst>
                    <a:ext uri="{9D8B030D-6E8A-4147-A177-3AD203B41FA5}">
                      <a16:colId xmlns:a16="http://schemas.microsoft.com/office/drawing/2014/main" val="20005"/>
                    </a:ext>
                  </a:extLst>
                </a:gridCol>
                <a:gridCol w="488709">
                  <a:extLst>
                    <a:ext uri="{9D8B030D-6E8A-4147-A177-3AD203B41FA5}">
                      <a16:colId xmlns:a16="http://schemas.microsoft.com/office/drawing/2014/main" val="20006"/>
                    </a:ext>
                  </a:extLst>
                </a:gridCol>
                <a:gridCol w="197811">
                  <a:extLst>
                    <a:ext uri="{9D8B030D-6E8A-4147-A177-3AD203B41FA5}">
                      <a16:colId xmlns:a16="http://schemas.microsoft.com/office/drawing/2014/main" val="20007"/>
                    </a:ext>
                  </a:extLst>
                </a:gridCol>
                <a:gridCol w="432857">
                  <a:extLst>
                    <a:ext uri="{9D8B030D-6E8A-4147-A177-3AD203B41FA5}">
                      <a16:colId xmlns:a16="http://schemas.microsoft.com/office/drawing/2014/main" val="20008"/>
                    </a:ext>
                  </a:extLst>
                </a:gridCol>
                <a:gridCol w="556197">
                  <a:extLst>
                    <a:ext uri="{9D8B030D-6E8A-4147-A177-3AD203B41FA5}">
                      <a16:colId xmlns:a16="http://schemas.microsoft.com/office/drawing/2014/main" val="20009"/>
                    </a:ext>
                  </a:extLst>
                </a:gridCol>
                <a:gridCol w="488709">
                  <a:extLst>
                    <a:ext uri="{9D8B030D-6E8A-4147-A177-3AD203B41FA5}">
                      <a16:colId xmlns:a16="http://schemas.microsoft.com/office/drawing/2014/main" val="20010"/>
                    </a:ext>
                  </a:extLst>
                </a:gridCol>
                <a:gridCol w="418893">
                  <a:extLst>
                    <a:ext uri="{9D8B030D-6E8A-4147-A177-3AD203B41FA5}">
                      <a16:colId xmlns:a16="http://schemas.microsoft.com/office/drawing/2014/main" val="20011"/>
                    </a:ext>
                  </a:extLst>
                </a:gridCol>
                <a:gridCol w="488709">
                  <a:extLst>
                    <a:ext uri="{9D8B030D-6E8A-4147-A177-3AD203B41FA5}">
                      <a16:colId xmlns:a16="http://schemas.microsoft.com/office/drawing/2014/main" val="20012"/>
                    </a:ext>
                  </a:extLst>
                </a:gridCol>
                <a:gridCol w="418893">
                  <a:extLst>
                    <a:ext uri="{9D8B030D-6E8A-4147-A177-3AD203B41FA5}">
                      <a16:colId xmlns:a16="http://schemas.microsoft.com/office/drawing/2014/main" val="20013"/>
                    </a:ext>
                  </a:extLst>
                </a:gridCol>
                <a:gridCol w="488709">
                  <a:extLst>
                    <a:ext uri="{9D8B030D-6E8A-4147-A177-3AD203B41FA5}">
                      <a16:colId xmlns:a16="http://schemas.microsoft.com/office/drawing/2014/main" val="20014"/>
                    </a:ext>
                  </a:extLst>
                </a:gridCol>
              </a:tblGrid>
              <a:tr h="169633">
                <a:tc gridSpan="2">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Density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gridSpan="2">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Biovolume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nSpc>
                          <a:spcPct val="107000"/>
                        </a:lnSpc>
                        <a:spcBef>
                          <a:spcPts val="0"/>
                        </a:spcBef>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00"/>
                  </a:ext>
                </a:extLst>
              </a:tr>
              <a:tr h="169633">
                <a:tc gridSpan="2">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extLst>
                  <a:ext uri="{0D108BD9-81ED-4DB2-BD59-A6C34878D82A}">
                    <a16:rowId xmlns:a16="http://schemas.microsoft.com/office/drawing/2014/main" val="10001"/>
                  </a:ext>
                </a:extLst>
              </a:tr>
              <a:tr h="169633">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2"/>
                  </a:ext>
                </a:extLst>
              </a:tr>
              <a:tr h="169633">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03"/>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extLst>
                  <a:ext uri="{0D108BD9-81ED-4DB2-BD59-A6C34878D82A}">
                    <a16:rowId xmlns:a16="http://schemas.microsoft.com/office/drawing/2014/main" val="10004"/>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0.106</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05"/>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0.384</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extLst>
                  <a:ext uri="{0D108BD9-81ED-4DB2-BD59-A6C34878D82A}">
                    <a16:rowId xmlns:a16="http://schemas.microsoft.com/office/drawing/2014/main" val="10006"/>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07"/>
                  </a:ext>
                </a:extLst>
              </a:tr>
              <a:tr h="169633">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extLst>
                  <a:ext uri="{0D108BD9-81ED-4DB2-BD59-A6C34878D82A}">
                    <a16:rowId xmlns:a16="http://schemas.microsoft.com/office/drawing/2014/main" val="10008"/>
                  </a:ext>
                </a:extLst>
              </a:tr>
              <a:tr h="169633">
                <a:tc gridSpan="3">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3">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extLst>
                  <a:ext uri="{0D108BD9-81ED-4DB2-BD59-A6C34878D82A}">
                    <a16:rowId xmlns:a16="http://schemas.microsoft.com/office/drawing/2014/main" val="10009"/>
                  </a:ext>
                </a:extLst>
              </a:tr>
              <a:tr h="169633">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10"/>
                  </a:ext>
                </a:extLst>
              </a:tr>
              <a:tr h="169633">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11"/>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extLst>
                  <a:ext uri="{0D108BD9-81ED-4DB2-BD59-A6C34878D82A}">
                    <a16:rowId xmlns:a16="http://schemas.microsoft.com/office/drawing/2014/main" val="10012"/>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0.169</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13"/>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0.169</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extLst>
                  <a:ext uri="{0D108BD9-81ED-4DB2-BD59-A6C34878D82A}">
                    <a16:rowId xmlns:a16="http://schemas.microsoft.com/office/drawing/2014/main" val="10014"/>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0.179</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15"/>
                  </a:ext>
                </a:extLst>
              </a:tr>
              <a:tr h="169633">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extLst>
                  <a:ext uri="{0D108BD9-81ED-4DB2-BD59-A6C34878D82A}">
                    <a16:rowId xmlns:a16="http://schemas.microsoft.com/office/drawing/2014/main" val="10016"/>
                  </a:ext>
                </a:extLst>
              </a:tr>
              <a:tr h="169633">
                <a:tc gridSpan="3">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phytoplankton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3">
                  <a:txBody>
                    <a:bodyPr/>
                    <a:lstStyle/>
                    <a:p>
                      <a:pPr marL="0" marR="0">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phytoplankton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extLst>
                  <a:ext uri="{0D108BD9-81ED-4DB2-BD59-A6C34878D82A}">
                    <a16:rowId xmlns:a16="http://schemas.microsoft.com/office/drawing/2014/main" val="10017"/>
                  </a:ext>
                </a:extLst>
              </a:tr>
              <a:tr h="169633">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18"/>
                  </a:ext>
                </a:extLst>
              </a:tr>
              <a:tr h="169633">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19"/>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extLst>
                  <a:ext uri="{0D108BD9-81ED-4DB2-BD59-A6C34878D82A}">
                    <a16:rowId xmlns:a16="http://schemas.microsoft.com/office/drawing/2014/main" val="10020"/>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21"/>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solidFill>
                      <a:srgbClr val="D9D9D9"/>
                    </a:solidFill>
                  </a:tcPr>
                </a:tc>
                <a:extLst>
                  <a:ext uri="{0D108BD9-81ED-4DB2-BD59-A6C34878D82A}">
                    <a16:rowId xmlns:a16="http://schemas.microsoft.com/office/drawing/2014/main" val="10022"/>
                  </a:ext>
                </a:extLst>
              </a:tr>
              <a:tr h="335135">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2182" marR="42182" marT="0" marB="0" anchor="b">
                    <a:lnL>
                      <a:noFill/>
                    </a:lnL>
                    <a:lnR>
                      <a:noFill/>
                    </a:lnR>
                    <a:lnT>
                      <a:noFill/>
                    </a:lnT>
                    <a:lnB>
                      <a:noFill/>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7712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3" y="0"/>
            <a:ext cx="10515600" cy="1325563"/>
          </a:xfrm>
        </p:spPr>
        <p:txBody>
          <a:bodyPr>
            <a:normAutofit/>
          </a:bodyPr>
          <a:lstStyle/>
          <a:p>
            <a:r>
              <a:rPr lang="en-US" sz="3000" b="1" dirty="0">
                <a:solidFill>
                  <a:schemeClr val="accent6"/>
                </a:solidFill>
                <a:latin typeface="Times New Roman" panose="02020603050405020304" pitchFamily="18" charset="0"/>
                <a:cs typeface="Times New Roman" panose="02020603050405020304" pitchFamily="18" charset="0"/>
              </a:rPr>
              <a:t>CyanoHABs in Jordan Lake</a:t>
            </a:r>
          </a:p>
        </p:txBody>
      </p:sp>
      <p:sp>
        <p:nvSpPr>
          <p:cNvPr id="3" name="Content Placeholder 2"/>
          <p:cNvSpPr>
            <a:spLocks noGrp="1"/>
          </p:cNvSpPr>
          <p:nvPr>
            <p:ph idx="1"/>
          </p:nvPr>
        </p:nvSpPr>
        <p:spPr>
          <a:xfrm>
            <a:off x="399393" y="1323069"/>
            <a:ext cx="10515600" cy="4351338"/>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Research questions</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Are there spatiotemporal patterns for phytoplankton assemblages?</a:t>
            </a:r>
          </a:p>
          <a:p>
            <a:pPr marL="514350" indent="-514350">
              <a:buFont typeface="+mj-lt"/>
              <a:buAutoNum type="arabicPeriod"/>
            </a:pPr>
            <a:endParaRPr lang="en-US" sz="24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Can environmental parameters be identified as drivers of phytoplankton abundance and/or composition shifts?</a:t>
            </a:r>
          </a:p>
          <a:p>
            <a:pPr marL="514350" indent="-514350">
              <a:buFont typeface="+mj-lt"/>
              <a:buAutoNum type="arabicPeriod"/>
            </a:pPr>
            <a:endParaRPr lang="en-US" sz="24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Are cyanotoxins present and can they be linked to environmental conditions?</a:t>
            </a:r>
          </a:p>
        </p:txBody>
      </p:sp>
      <p:sp>
        <p:nvSpPr>
          <p:cNvPr id="4" name="Rectangle 3"/>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9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93115918"/>
              </p:ext>
            </p:extLst>
          </p:nvPr>
        </p:nvGraphicFramePr>
        <p:xfrm>
          <a:off x="912753" y="1720973"/>
          <a:ext cx="10366493" cy="2274084"/>
        </p:xfrm>
        <a:graphic>
          <a:graphicData uri="http://schemas.openxmlformats.org/drawingml/2006/table">
            <a:tbl>
              <a:tblPr firstRow="1" firstCol="1" bandRow="1"/>
              <a:tblGrid>
                <a:gridCol w="3123745">
                  <a:extLst>
                    <a:ext uri="{9D8B030D-6E8A-4147-A177-3AD203B41FA5}">
                      <a16:colId xmlns:a16="http://schemas.microsoft.com/office/drawing/2014/main" val="20000"/>
                    </a:ext>
                  </a:extLst>
                </a:gridCol>
                <a:gridCol w="1431458">
                  <a:extLst>
                    <a:ext uri="{9D8B030D-6E8A-4147-A177-3AD203B41FA5}">
                      <a16:colId xmlns:a16="http://schemas.microsoft.com/office/drawing/2014/main" val="20001"/>
                    </a:ext>
                  </a:extLst>
                </a:gridCol>
                <a:gridCol w="1452823">
                  <a:extLst>
                    <a:ext uri="{9D8B030D-6E8A-4147-A177-3AD203B41FA5}">
                      <a16:colId xmlns:a16="http://schemas.microsoft.com/office/drawing/2014/main" val="20002"/>
                    </a:ext>
                  </a:extLst>
                </a:gridCol>
                <a:gridCol w="1452823">
                  <a:extLst>
                    <a:ext uri="{9D8B030D-6E8A-4147-A177-3AD203B41FA5}">
                      <a16:colId xmlns:a16="http://schemas.microsoft.com/office/drawing/2014/main" val="20003"/>
                    </a:ext>
                  </a:extLst>
                </a:gridCol>
                <a:gridCol w="1315106">
                  <a:extLst>
                    <a:ext uri="{9D8B030D-6E8A-4147-A177-3AD203B41FA5}">
                      <a16:colId xmlns:a16="http://schemas.microsoft.com/office/drawing/2014/main" val="20004"/>
                    </a:ext>
                  </a:extLst>
                </a:gridCol>
                <a:gridCol w="1590538">
                  <a:extLst>
                    <a:ext uri="{9D8B030D-6E8A-4147-A177-3AD203B41FA5}">
                      <a16:colId xmlns:a16="http://schemas.microsoft.com/office/drawing/2014/main" val="20005"/>
                    </a:ext>
                  </a:extLst>
                </a:gridCol>
              </a:tblGrid>
              <a:tr h="379014">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a:txBody>
                    <a:bodyPr/>
                    <a:lstStyle/>
                    <a:p>
                      <a:pPr marL="0" marR="0">
                        <a:lnSpc>
                          <a:spcPct val="107000"/>
                        </a:lnSpc>
                        <a:spcBef>
                          <a:spcPts val="0"/>
                        </a:spcBef>
                        <a:spcAft>
                          <a:spcPts val="0"/>
                        </a:spcAft>
                      </a:pPr>
                      <a:r>
                        <a:rPr lang="en-US"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Density</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gridSpan="2">
                  <a:txBody>
                    <a:bodyPr/>
                    <a:lstStyle/>
                    <a:p>
                      <a:pPr marL="0" marR="0">
                        <a:lnSpc>
                          <a:spcPct val="107000"/>
                        </a:lnSpc>
                        <a:spcBef>
                          <a:spcPts val="0"/>
                        </a:spcBef>
                        <a:spcAft>
                          <a:spcPts val="0"/>
                        </a:spcAft>
                      </a:pPr>
                      <a:r>
                        <a:rPr lang="en-US" sz="23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Biovolume</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379014">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379014">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extLst>
                  <a:ext uri="{0D108BD9-81ED-4DB2-BD59-A6C34878D82A}">
                    <a16:rowId xmlns:a16="http://schemas.microsoft.com/office/drawing/2014/main" val="10002"/>
                  </a:ext>
                </a:extLst>
              </a:tr>
              <a:tr h="379014">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0.053</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extLst>
                  <a:ext uri="{0D108BD9-81ED-4DB2-BD59-A6C34878D82A}">
                    <a16:rowId xmlns:a16="http://schemas.microsoft.com/office/drawing/2014/main" val="10003"/>
                  </a:ext>
                </a:extLst>
              </a:tr>
              <a:tr h="379014">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0.137</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tcPr>
                </a:tc>
                <a:tc>
                  <a:txBody>
                    <a:bodyPr/>
                    <a:lstStyle/>
                    <a:p>
                      <a:pPr>
                        <a:lnSpc>
                          <a:spcPct val="107000"/>
                        </a:lnSpc>
                      </a:pPr>
                      <a:endParaRPr lang="en-US" sz="2100">
                        <a:effectLst/>
                        <a:latin typeface="Calibri" panose="020F0502020204030204" pitchFamily="34" charset="0"/>
                      </a:endParaRPr>
                    </a:p>
                  </a:txBody>
                  <a:tcPr marL="131197" marR="131197" marT="0" marB="0" anchor="b">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0.209</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tcPr>
                </a:tc>
                <a:extLst>
                  <a:ext uri="{0D108BD9-81ED-4DB2-BD59-A6C34878D82A}">
                    <a16:rowId xmlns:a16="http://schemas.microsoft.com/office/drawing/2014/main" val="10004"/>
                  </a:ext>
                </a:extLst>
              </a:tr>
              <a:tr h="379014">
                <a:tc>
                  <a:txBody>
                    <a:bodyPr/>
                    <a:lstStyle/>
                    <a:p>
                      <a:pPr marL="0" marR="0">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phytoplankton</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0.102</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0.113</a:t>
                      </a:r>
                      <a:endParaRPr lang="en-US" sz="210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1197" marR="131197" marT="0" marB="0" anchor="ctr">
                    <a:lnL>
                      <a:noFill/>
                    </a:lnL>
                    <a:lnR>
                      <a:noFill/>
                    </a:lnR>
                    <a:lnT>
                      <a:noFill/>
                    </a:lnT>
                    <a:lnB>
                      <a:noFill/>
                    </a:lnB>
                    <a:solidFill>
                      <a:srgbClr val="D9D9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97397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47146504"/>
              </p:ext>
            </p:extLst>
          </p:nvPr>
        </p:nvGraphicFramePr>
        <p:xfrm>
          <a:off x="577348" y="1491344"/>
          <a:ext cx="10868981" cy="3077640"/>
        </p:xfrm>
        <a:graphic>
          <a:graphicData uri="http://schemas.openxmlformats.org/drawingml/2006/table">
            <a:tbl>
              <a:tblPr firstRow="1" firstCol="1" bandRow="1"/>
              <a:tblGrid>
                <a:gridCol w="915282">
                  <a:extLst>
                    <a:ext uri="{9D8B030D-6E8A-4147-A177-3AD203B41FA5}">
                      <a16:colId xmlns:a16="http://schemas.microsoft.com/office/drawing/2014/main" val="20000"/>
                    </a:ext>
                  </a:extLst>
                </a:gridCol>
                <a:gridCol w="1201309">
                  <a:extLst>
                    <a:ext uri="{9D8B030D-6E8A-4147-A177-3AD203B41FA5}">
                      <a16:colId xmlns:a16="http://schemas.microsoft.com/office/drawing/2014/main" val="20001"/>
                    </a:ext>
                  </a:extLst>
                </a:gridCol>
                <a:gridCol w="1048761">
                  <a:extLst>
                    <a:ext uri="{9D8B030D-6E8A-4147-A177-3AD203B41FA5}">
                      <a16:colId xmlns:a16="http://schemas.microsoft.com/office/drawing/2014/main" val="20002"/>
                    </a:ext>
                  </a:extLst>
                </a:gridCol>
                <a:gridCol w="1506403">
                  <a:extLst>
                    <a:ext uri="{9D8B030D-6E8A-4147-A177-3AD203B41FA5}">
                      <a16:colId xmlns:a16="http://schemas.microsoft.com/office/drawing/2014/main" val="20003"/>
                    </a:ext>
                  </a:extLst>
                </a:gridCol>
                <a:gridCol w="1048761">
                  <a:extLst>
                    <a:ext uri="{9D8B030D-6E8A-4147-A177-3AD203B41FA5}">
                      <a16:colId xmlns:a16="http://schemas.microsoft.com/office/drawing/2014/main" val="20004"/>
                    </a:ext>
                  </a:extLst>
                </a:gridCol>
                <a:gridCol w="915282">
                  <a:extLst>
                    <a:ext uri="{9D8B030D-6E8A-4147-A177-3AD203B41FA5}">
                      <a16:colId xmlns:a16="http://schemas.microsoft.com/office/drawing/2014/main" val="20005"/>
                    </a:ext>
                  </a:extLst>
                </a:gridCol>
                <a:gridCol w="1067830">
                  <a:extLst>
                    <a:ext uri="{9D8B030D-6E8A-4147-A177-3AD203B41FA5}">
                      <a16:colId xmlns:a16="http://schemas.microsoft.com/office/drawing/2014/main" val="20006"/>
                    </a:ext>
                  </a:extLst>
                </a:gridCol>
                <a:gridCol w="1563608">
                  <a:extLst>
                    <a:ext uri="{9D8B030D-6E8A-4147-A177-3AD203B41FA5}">
                      <a16:colId xmlns:a16="http://schemas.microsoft.com/office/drawing/2014/main" val="20007"/>
                    </a:ext>
                  </a:extLst>
                </a:gridCol>
                <a:gridCol w="1601745">
                  <a:extLst>
                    <a:ext uri="{9D8B030D-6E8A-4147-A177-3AD203B41FA5}">
                      <a16:colId xmlns:a16="http://schemas.microsoft.com/office/drawing/2014/main" val="20008"/>
                    </a:ext>
                  </a:extLst>
                </a:gridCol>
              </a:tblGrid>
              <a:tr h="697904">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Toxin</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Sample Type</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r>
                        <a:rPr lang="en-US" sz="18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Range</a:t>
                      </a:r>
                      <a:r>
                        <a:rPr lang="en-US" sz="18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n</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LDL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 Thresh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Drink Thresh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(µg L</a:t>
                      </a:r>
                      <a:r>
                        <a:rPr lang="en-US"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0 - 1.98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 (infant)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SPATT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36.202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0 - 347.45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(adult)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0 - 0.683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SPATT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3.971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0.31 - 13.28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CYN</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0 - 0.83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 (infant)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SPATT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0 - 0.05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(adult)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BMAA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&gt;500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97467">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STX</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969" marR="1029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8611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49402216"/>
              </p:ext>
            </p:extLst>
          </p:nvPr>
        </p:nvGraphicFramePr>
        <p:xfrm>
          <a:off x="918393" y="2191090"/>
          <a:ext cx="10355213" cy="1793875"/>
        </p:xfrm>
        <a:graphic>
          <a:graphicData uri="http://schemas.openxmlformats.org/drawingml/2006/table">
            <a:tbl>
              <a:tblPr firstRow="1" firstCol="1" bandRow="1"/>
              <a:tblGrid>
                <a:gridCol w="2214659">
                  <a:extLst>
                    <a:ext uri="{9D8B030D-6E8A-4147-A177-3AD203B41FA5}">
                      <a16:colId xmlns:a16="http://schemas.microsoft.com/office/drawing/2014/main" val="20000"/>
                    </a:ext>
                  </a:extLst>
                </a:gridCol>
                <a:gridCol w="421680">
                  <a:extLst>
                    <a:ext uri="{9D8B030D-6E8A-4147-A177-3AD203B41FA5}">
                      <a16:colId xmlns:a16="http://schemas.microsoft.com/office/drawing/2014/main" val="20001"/>
                    </a:ext>
                  </a:extLst>
                </a:gridCol>
                <a:gridCol w="1370181">
                  <a:extLst>
                    <a:ext uri="{9D8B030D-6E8A-4147-A177-3AD203B41FA5}">
                      <a16:colId xmlns:a16="http://schemas.microsoft.com/office/drawing/2014/main" val="20002"/>
                    </a:ext>
                  </a:extLst>
                </a:gridCol>
                <a:gridCol w="979819">
                  <a:extLst>
                    <a:ext uri="{9D8B030D-6E8A-4147-A177-3AD203B41FA5}">
                      <a16:colId xmlns:a16="http://schemas.microsoft.com/office/drawing/2014/main" val="20003"/>
                    </a:ext>
                  </a:extLst>
                </a:gridCol>
                <a:gridCol w="1073775">
                  <a:extLst>
                    <a:ext uri="{9D8B030D-6E8A-4147-A177-3AD203B41FA5}">
                      <a16:colId xmlns:a16="http://schemas.microsoft.com/office/drawing/2014/main" val="20004"/>
                    </a:ext>
                  </a:extLst>
                </a:gridCol>
                <a:gridCol w="777368">
                  <a:extLst>
                    <a:ext uri="{9D8B030D-6E8A-4147-A177-3AD203B41FA5}">
                      <a16:colId xmlns:a16="http://schemas.microsoft.com/office/drawing/2014/main" val="20005"/>
                    </a:ext>
                  </a:extLst>
                </a:gridCol>
                <a:gridCol w="1370181">
                  <a:extLst>
                    <a:ext uri="{9D8B030D-6E8A-4147-A177-3AD203B41FA5}">
                      <a16:colId xmlns:a16="http://schemas.microsoft.com/office/drawing/2014/main" val="20006"/>
                    </a:ext>
                  </a:extLst>
                </a:gridCol>
                <a:gridCol w="1073775">
                  <a:extLst>
                    <a:ext uri="{9D8B030D-6E8A-4147-A177-3AD203B41FA5}">
                      <a16:colId xmlns:a16="http://schemas.microsoft.com/office/drawing/2014/main" val="20007"/>
                    </a:ext>
                  </a:extLst>
                </a:gridCol>
                <a:gridCol w="1073775">
                  <a:extLst>
                    <a:ext uri="{9D8B030D-6E8A-4147-A177-3AD203B41FA5}">
                      <a16:colId xmlns:a16="http://schemas.microsoft.com/office/drawing/2014/main" val="20008"/>
                    </a:ext>
                  </a:extLst>
                </a:gridCol>
              </a:tblGrid>
              <a:tr h="350679">
                <a:tc>
                  <a:txBody>
                    <a:bodyPr/>
                    <a:lstStyle/>
                    <a:p>
                      <a:pPr>
                        <a:lnSpc>
                          <a:spcPct val="107000"/>
                        </a:lnSpc>
                      </a:pPr>
                      <a:endParaRPr lang="en-US" sz="1900">
                        <a:effectLst/>
                        <a:latin typeface="Calibri" panose="020F0502020204030204" pitchFamily="34" charset="0"/>
                      </a:endParaRPr>
                    </a:p>
                  </a:txBody>
                  <a:tcPr marL="120799" marR="120799" marT="0" marB="0" anchor="b">
                    <a:lnL>
                      <a:noFill/>
                    </a:lnL>
                    <a:lnR>
                      <a:noFill/>
                    </a:lnR>
                    <a:lnT>
                      <a:noFill/>
                    </a:lnT>
                    <a:lnB>
                      <a:noFill/>
                    </a:lnB>
                  </a:tcPr>
                </a:tc>
                <a:tc gridSpan="2">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Season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350679">
                <a:tc>
                  <a:txBody>
                    <a:bodyPr/>
                    <a:lstStyle/>
                    <a:p>
                      <a:pPr>
                        <a:lnSpc>
                          <a:spcPct val="107000"/>
                        </a:lnSpc>
                      </a:pPr>
                      <a:endParaRPr lang="en-US" sz="1900">
                        <a:effectLst/>
                        <a:latin typeface="Calibri" panose="020F0502020204030204" pitchFamily="34" charset="0"/>
                      </a:endParaRPr>
                    </a:p>
                  </a:txBody>
                  <a:tcPr marL="120799" marR="120799" marT="0" marB="0" anchor="b">
                    <a:lnL>
                      <a:noFill/>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tcPr>
                </a:tc>
                <a:extLst>
                  <a:ext uri="{0D108BD9-81ED-4DB2-BD59-A6C34878D82A}">
                    <a16:rowId xmlns:a16="http://schemas.microsoft.com/office/drawing/2014/main" val="10001"/>
                  </a:ext>
                </a:extLst>
              </a:tr>
              <a:tr h="350679">
                <a:tc>
                  <a:txBody>
                    <a:bodyPr/>
                    <a:lstStyle/>
                    <a:p>
                      <a:pPr marL="0" marR="0">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 SPATT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0.194</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0.024</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solidFill>
                      <a:srgbClr val="D9D9D9"/>
                    </a:solidFill>
                  </a:tcPr>
                </a:tc>
                <a:extLst>
                  <a:ext uri="{0D108BD9-81ED-4DB2-BD59-A6C34878D82A}">
                    <a16:rowId xmlns:a16="http://schemas.microsoft.com/office/drawing/2014/main" val="10002"/>
                  </a:ext>
                </a:extLst>
              </a:tr>
              <a:tr h="350679">
                <a:tc>
                  <a:txBody>
                    <a:bodyPr/>
                    <a:lstStyle/>
                    <a:p>
                      <a:pPr marL="0" marR="0">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 SPATT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tcPr>
                </a:tc>
                <a:tc>
                  <a:txBody>
                    <a:bodyPr/>
                    <a:lstStyle/>
                    <a:p>
                      <a:pPr>
                        <a:lnSpc>
                          <a:spcPct val="107000"/>
                        </a:lnSpc>
                      </a:pPr>
                      <a:endParaRPr lang="en-US" sz="1900">
                        <a:effectLst/>
                        <a:latin typeface="Calibri" panose="020F0502020204030204" pitchFamily="34" charset="0"/>
                      </a:endParaRPr>
                    </a:p>
                  </a:txBody>
                  <a:tcPr marL="120799" marR="120799" marT="0" marB="0" anchor="b">
                    <a:lnL>
                      <a:noFill/>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900">
                        <a:effectLst/>
                        <a:latin typeface="Calibri" panose="020F0502020204030204" pitchFamily="34"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900">
                        <a:effectLst/>
                        <a:latin typeface="Calibri" panose="020F0502020204030204" pitchFamily="34"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900">
                        <a:effectLst/>
                        <a:latin typeface="Calibri" panose="020F0502020204030204" pitchFamily="34"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tcPr>
                </a:tc>
                <a:extLst>
                  <a:ext uri="{0D108BD9-81ED-4DB2-BD59-A6C34878D82A}">
                    <a16:rowId xmlns:a16="http://schemas.microsoft.com/office/drawing/2014/main" val="10003"/>
                  </a:ext>
                </a:extLst>
              </a:tr>
              <a:tr h="350679">
                <a:tc>
                  <a:txBody>
                    <a:bodyPr/>
                    <a:lstStyle/>
                    <a:p>
                      <a:pPr marL="0" marR="0">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 dissolved</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0.094</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799" marR="120799" marT="0" marB="0" anchor="b">
                    <a:lnL>
                      <a:noFill/>
                    </a:lnL>
                    <a:lnR>
                      <a:noFill/>
                    </a:lnR>
                    <a:lnT>
                      <a:noFill/>
                    </a:lnT>
                    <a:lnB>
                      <a:noFill/>
                    </a:lnB>
                    <a:solidFill>
                      <a:srgbClr val="D9D9D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2661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58520092"/>
              </p:ext>
            </p:extLst>
          </p:nvPr>
        </p:nvGraphicFramePr>
        <p:xfrm>
          <a:off x="332084" y="1572878"/>
          <a:ext cx="11618753" cy="3139254"/>
        </p:xfrm>
        <a:graphic>
          <a:graphicData uri="http://schemas.openxmlformats.org/drawingml/2006/table">
            <a:tbl>
              <a:tblPr firstRow="1" firstCol="1" bandRow="1"/>
              <a:tblGrid>
                <a:gridCol w="2469720">
                  <a:extLst>
                    <a:ext uri="{9D8B030D-6E8A-4147-A177-3AD203B41FA5}">
                      <a16:colId xmlns:a16="http://schemas.microsoft.com/office/drawing/2014/main" val="20000"/>
                    </a:ext>
                  </a:extLst>
                </a:gridCol>
                <a:gridCol w="1424569">
                  <a:extLst>
                    <a:ext uri="{9D8B030D-6E8A-4147-A177-3AD203B41FA5}">
                      <a16:colId xmlns:a16="http://schemas.microsoft.com/office/drawing/2014/main" val="20001"/>
                    </a:ext>
                  </a:extLst>
                </a:gridCol>
                <a:gridCol w="1186555">
                  <a:extLst>
                    <a:ext uri="{9D8B030D-6E8A-4147-A177-3AD203B41FA5}">
                      <a16:colId xmlns:a16="http://schemas.microsoft.com/office/drawing/2014/main" val="20002"/>
                    </a:ext>
                  </a:extLst>
                </a:gridCol>
                <a:gridCol w="1213781">
                  <a:extLst>
                    <a:ext uri="{9D8B030D-6E8A-4147-A177-3AD203B41FA5}">
                      <a16:colId xmlns:a16="http://schemas.microsoft.com/office/drawing/2014/main" val="20003"/>
                    </a:ext>
                  </a:extLst>
                </a:gridCol>
                <a:gridCol w="1103997">
                  <a:extLst>
                    <a:ext uri="{9D8B030D-6E8A-4147-A177-3AD203B41FA5}">
                      <a16:colId xmlns:a16="http://schemas.microsoft.com/office/drawing/2014/main" val="20004"/>
                    </a:ext>
                  </a:extLst>
                </a:gridCol>
                <a:gridCol w="1181285">
                  <a:extLst>
                    <a:ext uri="{9D8B030D-6E8A-4147-A177-3AD203B41FA5}">
                      <a16:colId xmlns:a16="http://schemas.microsoft.com/office/drawing/2014/main" val="20005"/>
                    </a:ext>
                  </a:extLst>
                </a:gridCol>
                <a:gridCol w="1160207">
                  <a:extLst>
                    <a:ext uri="{9D8B030D-6E8A-4147-A177-3AD203B41FA5}">
                      <a16:colId xmlns:a16="http://schemas.microsoft.com/office/drawing/2014/main" val="20006"/>
                    </a:ext>
                  </a:extLst>
                </a:gridCol>
                <a:gridCol w="971377">
                  <a:extLst>
                    <a:ext uri="{9D8B030D-6E8A-4147-A177-3AD203B41FA5}">
                      <a16:colId xmlns:a16="http://schemas.microsoft.com/office/drawing/2014/main" val="20007"/>
                    </a:ext>
                  </a:extLst>
                </a:gridCol>
                <a:gridCol w="907262">
                  <a:extLst>
                    <a:ext uri="{9D8B030D-6E8A-4147-A177-3AD203B41FA5}">
                      <a16:colId xmlns:a16="http://schemas.microsoft.com/office/drawing/2014/main" val="20008"/>
                    </a:ext>
                  </a:extLst>
                </a:gridCol>
              </a:tblGrid>
              <a:tr h="334624">
                <a:tc>
                  <a:txBody>
                    <a:bodyPr/>
                    <a:lstStyle/>
                    <a:p>
                      <a:pPr marL="0" marR="0">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 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 ANA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7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7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a:noFill/>
                    </a:lnB>
                    <a:solidFill>
                      <a:srgbClr val="FFFFFF"/>
                    </a:solidFill>
                  </a:tcPr>
                </a:tc>
                <a:extLst>
                  <a:ext uri="{0D108BD9-81ED-4DB2-BD59-A6C34878D82A}">
                    <a16:rowId xmlns:a16="http://schemas.microsoft.com/office/drawing/2014/main" val="10000"/>
                  </a:ext>
                </a:extLst>
              </a:tr>
              <a:tr h="548930">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(cells mL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(cells mL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(mg L</a:t>
                      </a:r>
                      <a:r>
                        <a:rPr lang="en-US" sz="1700" baseline="3000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9832">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17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4516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(cells mL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34516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(mm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4516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(cells mL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34516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(mm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289832">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 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289832">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 ANA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-0.106</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4855" marR="94855"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92382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85671603"/>
              </p:ext>
            </p:extLst>
          </p:nvPr>
        </p:nvGraphicFramePr>
        <p:xfrm>
          <a:off x="331473" y="1768188"/>
          <a:ext cx="11098526" cy="3026447"/>
        </p:xfrm>
        <a:graphic>
          <a:graphicData uri="http://schemas.openxmlformats.org/drawingml/2006/table">
            <a:tbl>
              <a:tblPr firstRow="1" firstCol="1" bandRow="1"/>
              <a:tblGrid>
                <a:gridCol w="2405695">
                  <a:extLst>
                    <a:ext uri="{9D8B030D-6E8A-4147-A177-3AD203B41FA5}">
                      <a16:colId xmlns:a16="http://schemas.microsoft.com/office/drawing/2014/main" val="20000"/>
                    </a:ext>
                  </a:extLst>
                </a:gridCol>
                <a:gridCol w="1530897">
                  <a:extLst>
                    <a:ext uri="{9D8B030D-6E8A-4147-A177-3AD203B41FA5}">
                      <a16:colId xmlns:a16="http://schemas.microsoft.com/office/drawing/2014/main" val="20001"/>
                    </a:ext>
                  </a:extLst>
                </a:gridCol>
                <a:gridCol w="1137238">
                  <a:extLst>
                    <a:ext uri="{9D8B030D-6E8A-4147-A177-3AD203B41FA5}">
                      <a16:colId xmlns:a16="http://schemas.microsoft.com/office/drawing/2014/main" val="20002"/>
                    </a:ext>
                  </a:extLst>
                </a:gridCol>
                <a:gridCol w="1334067">
                  <a:extLst>
                    <a:ext uri="{9D8B030D-6E8A-4147-A177-3AD203B41FA5}">
                      <a16:colId xmlns:a16="http://schemas.microsoft.com/office/drawing/2014/main" val="20003"/>
                    </a:ext>
                  </a:extLst>
                </a:gridCol>
                <a:gridCol w="1257046">
                  <a:extLst>
                    <a:ext uri="{9D8B030D-6E8A-4147-A177-3AD203B41FA5}">
                      <a16:colId xmlns:a16="http://schemas.microsoft.com/office/drawing/2014/main" val="20004"/>
                    </a:ext>
                  </a:extLst>
                </a:gridCol>
                <a:gridCol w="1224718">
                  <a:extLst>
                    <a:ext uri="{9D8B030D-6E8A-4147-A177-3AD203B41FA5}">
                      <a16:colId xmlns:a16="http://schemas.microsoft.com/office/drawing/2014/main" val="20005"/>
                    </a:ext>
                  </a:extLst>
                </a:gridCol>
                <a:gridCol w="1202847">
                  <a:extLst>
                    <a:ext uri="{9D8B030D-6E8A-4147-A177-3AD203B41FA5}">
                      <a16:colId xmlns:a16="http://schemas.microsoft.com/office/drawing/2014/main" val="20006"/>
                    </a:ext>
                  </a:extLst>
                </a:gridCol>
                <a:gridCol w="1006018">
                  <a:extLst>
                    <a:ext uri="{9D8B030D-6E8A-4147-A177-3AD203B41FA5}">
                      <a16:colId xmlns:a16="http://schemas.microsoft.com/office/drawing/2014/main" val="20007"/>
                    </a:ext>
                  </a:extLst>
                </a:gridCol>
              </a:tblGrid>
              <a:tr h="343263">
                <a:tc>
                  <a:txBody>
                    <a:bodyPr/>
                    <a:lstStyle/>
                    <a:p>
                      <a:pPr marL="0" marR="0">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TKN:TP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Turb</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a:noFill/>
                    </a:lnB>
                    <a:solidFill>
                      <a:srgbClr val="FFFFFF"/>
                    </a:solidFill>
                  </a:tcPr>
                </a:tc>
                <a:extLst>
                  <a:ext uri="{0D108BD9-81ED-4DB2-BD59-A6C34878D82A}">
                    <a16:rowId xmlns:a16="http://schemas.microsoft.com/office/drawing/2014/main" val="10000"/>
                  </a:ext>
                </a:extLst>
              </a:tr>
              <a:tr h="354673">
                <a:tc>
                  <a:txBody>
                    <a:bodyPr/>
                    <a:lstStyle/>
                    <a:p>
                      <a:pPr marL="0" marR="0">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7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pPr>
                      <a:endParaRPr lang="en-US" sz="1700">
                        <a:effectLst/>
                        <a:latin typeface="Calibri" panose="020F0502020204030204" pitchFamily="34"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(NTU)</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3273">
                <a:tc>
                  <a:txBody>
                    <a:bodyPr/>
                    <a:lstStyle/>
                    <a:p>
                      <a:pPr marL="0" marR="0">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17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0.322</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5467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(cells mL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0.498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0.306</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0.524</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-0.309</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35467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(mm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0.492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0.061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0.229</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0.470</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-0.229</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0.437</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5467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(cells mL</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0.314</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0.049</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0.089</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-0.081</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35467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(mm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7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0.282</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-0.031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0.158</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0.238</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-0.101</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r h="30327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 MCY</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0.147</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-0.023</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0.200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-0.075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0.150</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0.255</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extLst>
                  <a:ext uri="{0D108BD9-81ED-4DB2-BD59-A6C34878D82A}">
                    <a16:rowId xmlns:a16="http://schemas.microsoft.com/office/drawing/2014/main" val="10007"/>
                  </a:ext>
                </a:extLst>
              </a:tr>
              <a:tr h="303273">
                <a:tc>
                  <a:txBody>
                    <a:bodyPr/>
                    <a:lstStyle/>
                    <a:p>
                      <a:pPr marL="0" marR="0">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 ANA</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-0.016</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-0.183</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0.326</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-0.230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0.150</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-0.125</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0.043</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2693" marR="102693" marT="0" marB="0" anchor="ctr">
                    <a:lnL>
                      <a:noFill/>
                    </a:lnL>
                    <a:lnR>
                      <a:noFill/>
                    </a:lnR>
                    <a:lnT>
                      <a:noFill/>
                    </a:lnT>
                    <a:lnB>
                      <a:noFill/>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3228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51313525"/>
              </p:ext>
            </p:extLst>
          </p:nvPr>
        </p:nvGraphicFramePr>
        <p:xfrm>
          <a:off x="325778" y="2231571"/>
          <a:ext cx="11540443" cy="2347210"/>
        </p:xfrm>
        <a:graphic>
          <a:graphicData uri="http://schemas.openxmlformats.org/drawingml/2006/table">
            <a:tbl>
              <a:tblPr firstRow="1" firstCol="1" bandRow="1"/>
              <a:tblGrid>
                <a:gridCol w="2512882">
                  <a:extLst>
                    <a:ext uri="{9D8B030D-6E8A-4147-A177-3AD203B41FA5}">
                      <a16:colId xmlns:a16="http://schemas.microsoft.com/office/drawing/2014/main" val="20000"/>
                    </a:ext>
                  </a:extLst>
                </a:gridCol>
                <a:gridCol w="1530603">
                  <a:extLst>
                    <a:ext uri="{9D8B030D-6E8A-4147-A177-3AD203B41FA5}">
                      <a16:colId xmlns:a16="http://schemas.microsoft.com/office/drawing/2014/main" val="20001"/>
                    </a:ext>
                  </a:extLst>
                </a:gridCol>
                <a:gridCol w="1728341">
                  <a:extLst>
                    <a:ext uri="{9D8B030D-6E8A-4147-A177-3AD203B41FA5}">
                      <a16:colId xmlns:a16="http://schemas.microsoft.com/office/drawing/2014/main" val="20002"/>
                    </a:ext>
                  </a:extLst>
                </a:gridCol>
                <a:gridCol w="1635350">
                  <a:extLst>
                    <a:ext uri="{9D8B030D-6E8A-4147-A177-3AD203B41FA5}">
                      <a16:colId xmlns:a16="http://schemas.microsoft.com/office/drawing/2014/main" val="20003"/>
                    </a:ext>
                  </a:extLst>
                </a:gridCol>
                <a:gridCol w="1635350">
                  <a:extLst>
                    <a:ext uri="{9D8B030D-6E8A-4147-A177-3AD203B41FA5}">
                      <a16:colId xmlns:a16="http://schemas.microsoft.com/office/drawing/2014/main" val="20004"/>
                    </a:ext>
                  </a:extLst>
                </a:gridCol>
                <a:gridCol w="1635350">
                  <a:extLst>
                    <a:ext uri="{9D8B030D-6E8A-4147-A177-3AD203B41FA5}">
                      <a16:colId xmlns:a16="http://schemas.microsoft.com/office/drawing/2014/main" val="20005"/>
                    </a:ext>
                  </a:extLst>
                </a:gridCol>
                <a:gridCol w="862567">
                  <a:extLst>
                    <a:ext uri="{9D8B030D-6E8A-4147-A177-3AD203B41FA5}">
                      <a16:colId xmlns:a16="http://schemas.microsoft.com/office/drawing/2014/main" val="20006"/>
                    </a:ext>
                  </a:extLst>
                </a:gridCol>
              </a:tblGrid>
              <a:tr h="382651">
                <a:tc>
                  <a:txBody>
                    <a:bodyPr/>
                    <a:lstStyle/>
                    <a:p>
                      <a:pPr>
                        <a:lnSpc>
                          <a:spcPct val="107000"/>
                        </a:lnSpc>
                      </a:pPr>
                      <a:endParaRPr lang="en-US" sz="1900">
                        <a:effectLst/>
                        <a:latin typeface="Calibri" panose="020F0502020204030204" pitchFamily="34" charset="0"/>
                      </a:endParaRPr>
                    </a:p>
                  </a:txBody>
                  <a:tcPr marL="115437" marR="115437"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Adj. R</a:t>
                      </a:r>
                      <a:r>
                        <a:rPr lang="en-US" sz="20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 1</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 2</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 3</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 4</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b">
                    <a:lnL>
                      <a:noFill/>
                    </a:lnL>
                    <a:lnR>
                      <a:noFill/>
                    </a:lnR>
                    <a:lnT>
                      <a:noFill/>
                    </a:lnT>
                    <a:lnB>
                      <a:noFill/>
                    </a:lnB>
                  </a:tcPr>
                </a:tc>
                <a:extLst>
                  <a:ext uri="{0D108BD9-81ED-4DB2-BD59-A6C34878D82A}">
                    <a16:rowId xmlns:a16="http://schemas.microsoft.com/office/drawing/2014/main" val="10000"/>
                  </a:ext>
                </a:extLst>
              </a:tr>
              <a:tr h="382651">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0.680</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ctr">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427</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extLst>
                  <a:ext uri="{0D108BD9-81ED-4DB2-BD59-A6C34878D82A}">
                    <a16:rowId xmlns:a16="http://schemas.microsoft.com/office/drawing/2014/main" val="10001"/>
                  </a:ext>
                </a:extLst>
              </a:tr>
              <a:tr h="395477">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(cells mL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ctr">
                    <a:lnL>
                      <a:noFill/>
                    </a:lnL>
                    <a:lnR>
                      <a:noFill/>
                    </a:lnR>
                    <a:lnT>
                      <a:noFill/>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0.521</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446</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extLst>
                  <a:ext uri="{0D108BD9-81ED-4DB2-BD59-A6C34878D82A}">
                    <a16:rowId xmlns:a16="http://schemas.microsoft.com/office/drawing/2014/main" val="10002"/>
                  </a:ext>
                </a:extLst>
              </a:tr>
              <a:tr h="395477">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(mm</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452</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extLst>
                  <a:ext uri="{0D108BD9-81ED-4DB2-BD59-A6C34878D82A}">
                    <a16:rowId xmlns:a16="http://schemas.microsoft.com/office/drawing/2014/main" val="10003"/>
                  </a:ext>
                </a:extLst>
              </a:tr>
              <a:tr h="395477">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(cells mL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ctr">
                    <a:lnL>
                      <a:noFill/>
                    </a:lnL>
                    <a:lnR>
                      <a:noFill/>
                    </a:lnR>
                    <a:lnT>
                      <a:noFill/>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tc>
                  <a:txBody>
                    <a:bodyPr/>
                    <a:lstStyle/>
                    <a:p>
                      <a:pPr>
                        <a:lnSpc>
                          <a:spcPct val="107000"/>
                        </a:lnSpc>
                      </a:pPr>
                      <a:endParaRPr lang="en-US" sz="1900">
                        <a:effectLst/>
                        <a:latin typeface="Calibri" panose="020F0502020204030204" pitchFamily="34" charset="0"/>
                      </a:endParaRPr>
                    </a:p>
                  </a:txBody>
                  <a:tcPr marL="115437" marR="115437" marT="0" marB="0">
                    <a:lnL>
                      <a:noFill/>
                    </a:lnL>
                    <a:lnR>
                      <a:noFill/>
                    </a:lnR>
                    <a:lnT>
                      <a:noFill/>
                    </a:lnT>
                    <a:lnB>
                      <a:noFill/>
                    </a:lnB>
                  </a:tcPr>
                </a:tc>
                <a:tc>
                  <a:txBody>
                    <a:bodyPr/>
                    <a:lstStyle/>
                    <a:p>
                      <a:pPr>
                        <a:lnSpc>
                          <a:spcPct val="107000"/>
                        </a:lnSpc>
                      </a:pPr>
                      <a:endParaRPr lang="en-US" sz="1900">
                        <a:effectLst/>
                        <a:latin typeface="Calibri" panose="020F0502020204030204" pitchFamily="34" charset="0"/>
                      </a:endParaRPr>
                    </a:p>
                  </a:txBody>
                  <a:tcPr marL="115437" marR="115437" marT="0" marB="0">
                    <a:lnL>
                      <a:noFill/>
                    </a:lnL>
                    <a:lnR>
                      <a:noFill/>
                    </a:lnR>
                    <a:lnT>
                      <a:noFill/>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454</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tcPr>
                </a:tc>
                <a:extLst>
                  <a:ext uri="{0D108BD9-81ED-4DB2-BD59-A6C34878D82A}">
                    <a16:rowId xmlns:a16="http://schemas.microsoft.com/office/drawing/2014/main" val="10004"/>
                  </a:ext>
                </a:extLst>
              </a:tr>
              <a:tr h="395477">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(mm</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nchor="ctr">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0.189</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0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Turbidity</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tc>
                  <a:txBody>
                    <a:bodyPr/>
                    <a:lstStyle/>
                    <a:p>
                      <a:pPr marL="0" marR="0" algn="ctr">
                        <a:lnSpc>
                          <a:spcPct val="107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454</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5437" marR="115437" marT="0" marB="0">
                    <a:lnL>
                      <a:noFill/>
                    </a:lnL>
                    <a:lnR>
                      <a:noFill/>
                    </a:lnR>
                    <a:lnT>
                      <a:noFill/>
                    </a:lnT>
                    <a:lnB>
                      <a:noFill/>
                    </a:lnB>
                    <a:solidFill>
                      <a:srgbClr val="D9D9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1507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84420067"/>
              </p:ext>
            </p:extLst>
          </p:nvPr>
        </p:nvGraphicFramePr>
        <p:xfrm>
          <a:off x="402771" y="430697"/>
          <a:ext cx="11435443" cy="5631544"/>
        </p:xfrm>
        <a:graphic>
          <a:graphicData uri="http://schemas.openxmlformats.org/drawingml/2006/table">
            <a:tbl>
              <a:tblPr firstRow="1" firstCol="1" bandRow="1"/>
              <a:tblGrid>
                <a:gridCol w="1140110">
                  <a:extLst>
                    <a:ext uri="{9D8B030D-6E8A-4147-A177-3AD203B41FA5}">
                      <a16:colId xmlns:a16="http://schemas.microsoft.com/office/drawing/2014/main" val="20000"/>
                    </a:ext>
                  </a:extLst>
                </a:gridCol>
                <a:gridCol w="1332418">
                  <a:extLst>
                    <a:ext uri="{9D8B030D-6E8A-4147-A177-3AD203B41FA5}">
                      <a16:colId xmlns:a16="http://schemas.microsoft.com/office/drawing/2014/main" val="20001"/>
                    </a:ext>
                  </a:extLst>
                </a:gridCol>
                <a:gridCol w="2008930">
                  <a:extLst>
                    <a:ext uri="{9D8B030D-6E8A-4147-A177-3AD203B41FA5}">
                      <a16:colId xmlns:a16="http://schemas.microsoft.com/office/drawing/2014/main" val="20002"/>
                    </a:ext>
                  </a:extLst>
                </a:gridCol>
                <a:gridCol w="778674">
                  <a:extLst>
                    <a:ext uri="{9D8B030D-6E8A-4147-A177-3AD203B41FA5}">
                      <a16:colId xmlns:a16="http://schemas.microsoft.com/office/drawing/2014/main" val="20003"/>
                    </a:ext>
                  </a:extLst>
                </a:gridCol>
                <a:gridCol w="1075722">
                  <a:extLst>
                    <a:ext uri="{9D8B030D-6E8A-4147-A177-3AD203B41FA5}">
                      <a16:colId xmlns:a16="http://schemas.microsoft.com/office/drawing/2014/main" val="20004"/>
                    </a:ext>
                  </a:extLst>
                </a:gridCol>
                <a:gridCol w="1468064">
                  <a:extLst>
                    <a:ext uri="{9D8B030D-6E8A-4147-A177-3AD203B41FA5}">
                      <a16:colId xmlns:a16="http://schemas.microsoft.com/office/drawing/2014/main" val="20005"/>
                    </a:ext>
                  </a:extLst>
                </a:gridCol>
                <a:gridCol w="540866">
                  <a:extLst>
                    <a:ext uri="{9D8B030D-6E8A-4147-A177-3AD203B41FA5}">
                      <a16:colId xmlns:a16="http://schemas.microsoft.com/office/drawing/2014/main" val="20006"/>
                    </a:ext>
                  </a:extLst>
                </a:gridCol>
                <a:gridCol w="849931">
                  <a:extLst>
                    <a:ext uri="{9D8B030D-6E8A-4147-A177-3AD203B41FA5}">
                      <a16:colId xmlns:a16="http://schemas.microsoft.com/office/drawing/2014/main" val="20007"/>
                    </a:ext>
                  </a:extLst>
                </a:gridCol>
                <a:gridCol w="1081731">
                  <a:extLst>
                    <a:ext uri="{9D8B030D-6E8A-4147-A177-3AD203B41FA5}">
                      <a16:colId xmlns:a16="http://schemas.microsoft.com/office/drawing/2014/main" val="20008"/>
                    </a:ext>
                  </a:extLst>
                </a:gridCol>
                <a:gridCol w="1158997">
                  <a:extLst>
                    <a:ext uri="{9D8B030D-6E8A-4147-A177-3AD203B41FA5}">
                      <a16:colId xmlns:a16="http://schemas.microsoft.com/office/drawing/2014/main" val="20009"/>
                    </a:ext>
                  </a:extLst>
                </a:gridCol>
              </a:tblGrid>
              <a:tr h="576924">
                <a:tc>
                  <a:txBody>
                    <a:bodyPr/>
                    <a:lstStyle/>
                    <a:p>
                      <a:pPr marL="0" marR="0">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Location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 year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 body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Toxin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6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6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Particle fraction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Apex</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2014 –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Jordan Lake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BDL - 1.98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ELISA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study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 2016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BDL - 0.83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02"/>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BDL - 0.68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03"/>
                  </a:ext>
                </a:extLst>
              </a:tr>
              <a:tr h="5207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BMAA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BDL - ADL</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Piedmont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Jordan Lake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ELISA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Touchette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Aug 2002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Kerr Scott Reservoir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 al.,</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06"/>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Tuckertown Reservoir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2007 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07"/>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Oak Hollow Lake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08"/>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Falls Lake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09"/>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Narrows Reservoir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10"/>
                  </a:ext>
                </a:extLst>
              </a:tr>
              <a:tr h="267858">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Lake Rhodhiss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11"/>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Michie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12"/>
                  </a:ext>
                </a:extLst>
              </a:tr>
              <a:tr h="267858">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High Rock Lake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13"/>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Tillery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a:noFill/>
                    </a:lnB>
                    <a:solidFill>
                      <a:srgbClr val="FFFFFF"/>
                    </a:solidFill>
                  </a:tcPr>
                </a:tc>
                <a:extLst>
                  <a:ext uri="{0D108BD9-81ED-4DB2-BD59-A6C34878D82A}">
                    <a16:rowId xmlns:a16="http://schemas.microsoft.com/office/drawing/2014/main" val="10014"/>
                  </a:ext>
                </a:extLst>
              </a:tr>
              <a:tr h="26785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 Point Lake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781138">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Waterville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Oct 2007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Waterville Reservoir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824.3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LC-MS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Allender et al., 2009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Particulate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719" marR="9271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6543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2473077"/>
              </p:ext>
            </p:extLst>
          </p:nvPr>
        </p:nvGraphicFramePr>
        <p:xfrm>
          <a:off x="862408" y="609159"/>
          <a:ext cx="10467183" cy="5782789"/>
        </p:xfrm>
        <a:graphic>
          <a:graphicData uri="http://schemas.openxmlformats.org/drawingml/2006/table">
            <a:tbl>
              <a:tblPr firstRow="1" firstCol="1" bandRow="1"/>
              <a:tblGrid>
                <a:gridCol w="1173221">
                  <a:extLst>
                    <a:ext uri="{9D8B030D-6E8A-4147-A177-3AD203B41FA5}">
                      <a16:colId xmlns:a16="http://schemas.microsoft.com/office/drawing/2014/main" val="20000"/>
                    </a:ext>
                  </a:extLst>
                </a:gridCol>
                <a:gridCol w="1164352">
                  <a:extLst>
                    <a:ext uri="{9D8B030D-6E8A-4147-A177-3AD203B41FA5}">
                      <a16:colId xmlns:a16="http://schemas.microsoft.com/office/drawing/2014/main" val="20001"/>
                    </a:ext>
                  </a:extLst>
                </a:gridCol>
                <a:gridCol w="1882934">
                  <a:extLst>
                    <a:ext uri="{9D8B030D-6E8A-4147-A177-3AD203B41FA5}">
                      <a16:colId xmlns:a16="http://schemas.microsoft.com/office/drawing/2014/main" val="20002"/>
                    </a:ext>
                  </a:extLst>
                </a:gridCol>
                <a:gridCol w="729839">
                  <a:extLst>
                    <a:ext uri="{9D8B030D-6E8A-4147-A177-3AD203B41FA5}">
                      <a16:colId xmlns:a16="http://schemas.microsoft.com/office/drawing/2014/main" val="20003"/>
                    </a:ext>
                  </a:extLst>
                </a:gridCol>
                <a:gridCol w="1008255">
                  <a:extLst>
                    <a:ext uri="{9D8B030D-6E8A-4147-A177-3AD203B41FA5}">
                      <a16:colId xmlns:a16="http://schemas.microsoft.com/office/drawing/2014/main" val="20004"/>
                    </a:ext>
                  </a:extLst>
                </a:gridCol>
                <a:gridCol w="1086308">
                  <a:extLst>
                    <a:ext uri="{9D8B030D-6E8A-4147-A177-3AD203B41FA5}">
                      <a16:colId xmlns:a16="http://schemas.microsoft.com/office/drawing/2014/main" val="20005"/>
                    </a:ext>
                  </a:extLst>
                </a:gridCol>
                <a:gridCol w="651785">
                  <a:extLst>
                    <a:ext uri="{9D8B030D-6E8A-4147-A177-3AD203B41FA5}">
                      <a16:colId xmlns:a16="http://schemas.microsoft.com/office/drawing/2014/main" val="20006"/>
                    </a:ext>
                  </a:extLst>
                </a:gridCol>
                <a:gridCol w="790994">
                  <a:extLst>
                    <a:ext uri="{9D8B030D-6E8A-4147-A177-3AD203B41FA5}">
                      <a16:colId xmlns:a16="http://schemas.microsoft.com/office/drawing/2014/main" val="20007"/>
                    </a:ext>
                  </a:extLst>
                </a:gridCol>
                <a:gridCol w="965607">
                  <a:extLst>
                    <a:ext uri="{9D8B030D-6E8A-4147-A177-3AD203B41FA5}">
                      <a16:colId xmlns:a16="http://schemas.microsoft.com/office/drawing/2014/main" val="20008"/>
                    </a:ext>
                  </a:extLst>
                </a:gridCol>
                <a:gridCol w="1013888">
                  <a:extLst>
                    <a:ext uri="{9D8B030D-6E8A-4147-A177-3AD203B41FA5}">
                      <a16:colId xmlns:a16="http://schemas.microsoft.com/office/drawing/2014/main" val="20009"/>
                    </a:ext>
                  </a:extLst>
                </a:gridCol>
              </a:tblGrid>
              <a:tr h="542743">
                <a:tc>
                  <a:txBody>
                    <a:bodyPr/>
                    <a:lstStyle/>
                    <a:p>
                      <a:pPr marL="0" marR="0">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Location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 year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 body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Toxin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5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Range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15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Method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Particle Fraction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6604">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Riegelwood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Fall 2009, Summer 2012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Cape Fear River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Positive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LC-MS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Isaacs et al., 2014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Particulate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Piedmont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2011 –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Lake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BDL – 0.31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ELISA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Grubbs et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 2012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Oak Hollow Lake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BDL – 0.26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 2014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03"/>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Randleman Reservoir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BDL – 0.18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04"/>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Mackintosh</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BDL – 0.17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Statewide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 –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Lee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0.17 – 0.24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ELISA</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Loftin et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Dissolved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Jul 2007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Rhodhiss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BDL - 0.14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 2016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07"/>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a:lnSpc>
                          <a:spcPct val="107000"/>
                        </a:lnSpc>
                      </a:pPr>
                      <a:endParaRPr lang="en-US" sz="1400">
                        <a:effectLst/>
                        <a:latin typeface="Calibri" panose="020F0502020204030204" pitchFamily="34"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STX</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BDL - 0.03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08"/>
                  </a:ext>
                </a:extLst>
              </a:tr>
              <a:tr h="503976">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Orange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Fisher</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09"/>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 Rock Lake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10"/>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Townsend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11"/>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Falls Lake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12"/>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Lake Hickory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13"/>
                  </a:ext>
                </a:extLst>
              </a:tr>
              <a:tr h="251988">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Beaverdam Lake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a:noFill/>
                    </a:lnB>
                    <a:solidFill>
                      <a:srgbClr val="FFFFFF"/>
                    </a:solidFill>
                  </a:tcPr>
                </a:tc>
                <a:extLst>
                  <a:ext uri="{0D108BD9-81ED-4DB2-BD59-A6C34878D82A}">
                    <a16:rowId xmlns:a16="http://schemas.microsoft.com/office/drawing/2014/main" val="10014"/>
                  </a:ext>
                </a:extLst>
              </a:tr>
              <a:tr h="486604">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Graham-Mebane Lake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486604">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Ave (MCY)</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pPr>
                      <a:endParaRPr lang="en-US" sz="1400">
                        <a:effectLst/>
                        <a:latin typeface="Calibri" panose="020F0502020204030204" pitchFamily="34"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5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07000"/>
                        </a:lnSpc>
                      </a:pPr>
                      <a:endParaRPr lang="en-US" sz="1400">
                        <a:effectLst/>
                        <a:latin typeface="Calibri" panose="020F0502020204030204" pitchFamily="34"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U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7227" marR="87227"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72193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62099777"/>
              </p:ext>
            </p:extLst>
          </p:nvPr>
        </p:nvGraphicFramePr>
        <p:xfrm>
          <a:off x="1663150" y="1295399"/>
          <a:ext cx="8865700" cy="3859781"/>
        </p:xfrm>
        <a:graphic>
          <a:graphicData uri="http://schemas.openxmlformats.org/drawingml/2006/table">
            <a:tbl>
              <a:tblPr firstRow="1" firstCol="1" bandRow="1"/>
              <a:tblGrid>
                <a:gridCol w="1627541">
                  <a:extLst>
                    <a:ext uri="{9D8B030D-6E8A-4147-A177-3AD203B41FA5}">
                      <a16:colId xmlns:a16="http://schemas.microsoft.com/office/drawing/2014/main" val="20000"/>
                    </a:ext>
                  </a:extLst>
                </a:gridCol>
                <a:gridCol w="1965271">
                  <a:extLst>
                    <a:ext uri="{9D8B030D-6E8A-4147-A177-3AD203B41FA5}">
                      <a16:colId xmlns:a16="http://schemas.microsoft.com/office/drawing/2014/main" val="20001"/>
                    </a:ext>
                  </a:extLst>
                </a:gridCol>
                <a:gridCol w="2039250">
                  <a:extLst>
                    <a:ext uri="{9D8B030D-6E8A-4147-A177-3AD203B41FA5}">
                      <a16:colId xmlns:a16="http://schemas.microsoft.com/office/drawing/2014/main" val="20002"/>
                    </a:ext>
                  </a:extLst>
                </a:gridCol>
                <a:gridCol w="3233638">
                  <a:extLst>
                    <a:ext uri="{9D8B030D-6E8A-4147-A177-3AD203B41FA5}">
                      <a16:colId xmlns:a16="http://schemas.microsoft.com/office/drawing/2014/main" val="20003"/>
                    </a:ext>
                  </a:extLst>
                </a:gridCol>
              </a:tblGrid>
              <a:tr h="669029">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Parameter</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Average value</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marL="0" marR="0">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Risk Threshold Assignment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marL="0" marR="0">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Risk Threshold Concentration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extLst>
                  <a:ext uri="{0D108BD9-81ED-4DB2-BD59-A6C34878D82A}">
                    <a16:rowId xmlns:a16="http://schemas.microsoft.com/office/drawing/2014/main" val="10000"/>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&gt;50 µg 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extLst>
                  <a:ext uri="{0D108BD9-81ED-4DB2-BD59-A6C34878D82A}">
                    <a16:rowId xmlns:a16="http://schemas.microsoft.com/office/drawing/2014/main" val="10001"/>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den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765,000</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&gt;100,000 cells mL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(cells mL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MCY</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0.120</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0.1 - 10 µg 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CYN</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0.05 - 1 µg 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398844">
                <a:tc>
                  <a:txBody>
                    <a:bodyPr/>
                    <a:lstStyle/>
                    <a:p>
                      <a:pPr marL="0" marR="0">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(µg L</a:t>
                      </a:r>
                      <a:r>
                        <a:rPr lang="en-US"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15793" marR="115793" marT="0" marB="0" anchor="b">
                    <a:lnL>
                      <a:noFill/>
                    </a:lnL>
                    <a:lnR>
                      <a:noFill/>
                    </a:lnR>
                    <a:lnT>
                      <a:noFill/>
                    </a:lnT>
                    <a:lnB>
                      <a:noFill/>
                    </a:lnB>
                  </a:tcPr>
                </a:tc>
                <a:tc>
                  <a:txBody>
                    <a:bodyPr/>
                    <a:lstStyle/>
                    <a:p>
                      <a:pPr>
                        <a:lnSpc>
                          <a:spcPct val="107000"/>
                        </a:lnSpc>
                      </a:pPr>
                      <a:endParaRPr lang="en-US" sz="1900">
                        <a:effectLst/>
                        <a:latin typeface="Calibri" panose="020F0502020204030204" pitchFamily="34" charset="0"/>
                      </a:endParaRPr>
                    </a:p>
                  </a:txBody>
                  <a:tcPr marL="115793" marR="115793" marT="0" marB="0" anchor="b">
                    <a:lnL>
                      <a:noFill/>
                    </a:lnL>
                    <a:lnR>
                      <a:noFill/>
                    </a:lnR>
                    <a:lnT>
                      <a:noFill/>
                    </a:lnT>
                    <a:lnB>
                      <a:noFill/>
                    </a:lnB>
                  </a:tcPr>
                </a:tc>
                <a:tc>
                  <a:txBody>
                    <a:bodyPr/>
                    <a:lstStyle/>
                    <a:p>
                      <a:pPr>
                        <a:lnSpc>
                          <a:spcPct val="107000"/>
                        </a:lnSpc>
                      </a:pPr>
                      <a:endParaRPr lang="en-US" sz="1900">
                        <a:effectLst/>
                        <a:latin typeface="Calibri" panose="020F0502020204030204" pitchFamily="34" charset="0"/>
                      </a:endParaRPr>
                    </a:p>
                  </a:txBody>
                  <a:tcPr marL="115793" marR="115793" marT="0" marB="0" anchor="b">
                    <a:lnL>
                      <a:noFill/>
                    </a:lnL>
                    <a:lnR>
                      <a:noFill/>
                    </a:lnR>
                    <a:lnT>
                      <a:noFill/>
                    </a:lnT>
                    <a:lnB>
                      <a:noFill/>
                    </a:lnB>
                  </a:tcPr>
                </a:tc>
                <a:tc>
                  <a:txBody>
                    <a:bodyPr/>
                    <a:lstStyle/>
                    <a:p>
                      <a:pPr>
                        <a:lnSpc>
                          <a:spcPct val="107000"/>
                        </a:lnSpc>
                      </a:pPr>
                      <a:endParaRPr lang="en-US" sz="1900" dirty="0">
                        <a:effectLst/>
                        <a:latin typeface="Calibri" panose="020F0502020204030204" pitchFamily="34" charset="0"/>
                      </a:endParaRPr>
                    </a:p>
                  </a:txBody>
                  <a:tcPr marL="115793" marR="115793" marT="0"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91549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hart 21"/>
          <p:cNvGraphicFramePr>
            <a:graphicFrameLocks/>
          </p:cNvGraphicFramePr>
          <p:nvPr>
            <p:extLst>
              <p:ext uri="{D42A27DB-BD31-4B8C-83A1-F6EECF244321}">
                <p14:modId xmlns:p14="http://schemas.microsoft.com/office/powerpoint/2010/main" val="1060796341"/>
              </p:ext>
            </p:extLst>
          </p:nvPr>
        </p:nvGraphicFramePr>
        <p:xfrm>
          <a:off x="3049588" y="433987"/>
          <a:ext cx="6027737" cy="106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a:graphicFrameLocks/>
          </p:cNvGraphicFramePr>
          <p:nvPr>
            <p:extLst>
              <p:ext uri="{D42A27DB-BD31-4B8C-83A1-F6EECF244321}">
                <p14:modId xmlns:p14="http://schemas.microsoft.com/office/powerpoint/2010/main" val="1509609124"/>
              </p:ext>
            </p:extLst>
          </p:nvPr>
        </p:nvGraphicFramePr>
        <p:xfrm>
          <a:off x="3001963" y="2578700"/>
          <a:ext cx="6035675" cy="1135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99410658"/>
              </p:ext>
            </p:extLst>
          </p:nvPr>
        </p:nvGraphicFramePr>
        <p:xfrm>
          <a:off x="2917825" y="3853462"/>
          <a:ext cx="6111875" cy="1127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2270112312"/>
              </p:ext>
            </p:extLst>
          </p:nvPr>
        </p:nvGraphicFramePr>
        <p:xfrm>
          <a:off x="3065463" y="4928200"/>
          <a:ext cx="6188075" cy="11572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3649027883"/>
              </p:ext>
            </p:extLst>
          </p:nvPr>
        </p:nvGraphicFramePr>
        <p:xfrm>
          <a:off x="2989263" y="1457925"/>
          <a:ext cx="6073775" cy="1165225"/>
        </p:xfrm>
        <a:graphic>
          <a:graphicData uri="http://schemas.openxmlformats.org/drawingml/2006/chart">
            <c:chart xmlns:c="http://schemas.openxmlformats.org/drawingml/2006/chart" xmlns:r="http://schemas.openxmlformats.org/officeDocument/2006/relationships" r:id="rId6"/>
          </a:graphicData>
        </a:graphic>
      </p:graphicFrame>
      <p:cxnSp>
        <p:nvCxnSpPr>
          <p:cNvPr id="27" name="Straight Connector 26"/>
          <p:cNvCxnSpPr/>
          <p:nvPr/>
        </p:nvCxnSpPr>
        <p:spPr>
          <a:xfrm flipV="1">
            <a:off x="4576763" y="570512"/>
            <a:ext cx="12700" cy="5083175"/>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430838" y="564162"/>
            <a:ext cx="11112" cy="5081588"/>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297613" y="556225"/>
            <a:ext cx="12700" cy="5089525"/>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164388" y="564162"/>
            <a:ext cx="0" cy="5059363"/>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027988" y="556225"/>
            <a:ext cx="12700" cy="5097462"/>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09988" y="1965925"/>
            <a:ext cx="5319712"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Text Box 68"/>
          <p:cNvSpPr txBox="1"/>
          <p:nvPr/>
        </p:nvSpPr>
        <p:spPr>
          <a:xfrm>
            <a:off x="3916363" y="261744"/>
            <a:ext cx="511175" cy="25876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2011</a:t>
            </a:r>
            <a:endParaRPr lang="en-US" sz="1200">
              <a:effectLst/>
              <a:latin typeface="Times New Roman" panose="02020603050405020304" pitchFamily="18" charset="0"/>
              <a:ea typeface="Times New Roman" panose="02020603050405020304" pitchFamily="18" charset="0"/>
            </a:endParaRPr>
          </a:p>
        </p:txBody>
      </p:sp>
      <p:sp>
        <p:nvSpPr>
          <p:cNvPr id="34" name="Text Box 72"/>
          <p:cNvSpPr txBox="1"/>
          <p:nvPr/>
        </p:nvSpPr>
        <p:spPr>
          <a:xfrm>
            <a:off x="4822825" y="295081"/>
            <a:ext cx="511175" cy="2444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2012</a:t>
            </a:r>
            <a:endParaRPr lang="en-US" sz="1200">
              <a:effectLst/>
              <a:latin typeface="Times New Roman" panose="02020603050405020304" pitchFamily="18" charset="0"/>
              <a:ea typeface="Times New Roman" panose="02020603050405020304" pitchFamily="18" charset="0"/>
            </a:endParaRPr>
          </a:p>
        </p:txBody>
      </p:sp>
      <p:sp>
        <p:nvSpPr>
          <p:cNvPr id="35" name="Text Box 71"/>
          <p:cNvSpPr txBox="1"/>
          <p:nvPr/>
        </p:nvSpPr>
        <p:spPr>
          <a:xfrm>
            <a:off x="5676900" y="269681"/>
            <a:ext cx="509588" cy="2587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2013</a:t>
            </a:r>
            <a:endParaRPr lang="en-US" sz="1200">
              <a:effectLst/>
              <a:latin typeface="Times New Roman" panose="02020603050405020304" pitchFamily="18" charset="0"/>
              <a:ea typeface="Times New Roman" panose="02020603050405020304" pitchFamily="18" charset="0"/>
            </a:endParaRPr>
          </a:p>
        </p:txBody>
      </p:sp>
      <p:sp>
        <p:nvSpPr>
          <p:cNvPr id="36" name="Text Box 73"/>
          <p:cNvSpPr txBox="1"/>
          <p:nvPr/>
        </p:nvSpPr>
        <p:spPr>
          <a:xfrm>
            <a:off x="6507163" y="264919"/>
            <a:ext cx="511175" cy="2428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2014</a:t>
            </a:r>
            <a:endParaRPr lang="en-US" sz="1200">
              <a:effectLst/>
              <a:latin typeface="Times New Roman" panose="02020603050405020304" pitchFamily="18" charset="0"/>
              <a:ea typeface="Times New Roman" panose="02020603050405020304" pitchFamily="18" charset="0"/>
            </a:endParaRPr>
          </a:p>
        </p:txBody>
      </p:sp>
      <p:sp>
        <p:nvSpPr>
          <p:cNvPr id="37" name="Text Box 70"/>
          <p:cNvSpPr txBox="1"/>
          <p:nvPr/>
        </p:nvSpPr>
        <p:spPr>
          <a:xfrm>
            <a:off x="7375525" y="245869"/>
            <a:ext cx="511175" cy="2746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2015</a:t>
            </a:r>
            <a:endParaRPr lang="en-US" sz="1200" dirty="0">
              <a:effectLst/>
              <a:latin typeface="Times New Roman" panose="02020603050405020304" pitchFamily="18" charset="0"/>
              <a:ea typeface="Times New Roman" panose="02020603050405020304" pitchFamily="18" charset="0"/>
            </a:endParaRPr>
          </a:p>
        </p:txBody>
      </p:sp>
      <p:sp>
        <p:nvSpPr>
          <p:cNvPr id="38" name="Text Box 69"/>
          <p:cNvSpPr txBox="1"/>
          <p:nvPr/>
        </p:nvSpPr>
        <p:spPr>
          <a:xfrm>
            <a:off x="8289925" y="237931"/>
            <a:ext cx="511175" cy="2984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2016</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528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idx="1"/>
          </p:nvPr>
        </p:nvSpPr>
        <p:spPr>
          <a:xfrm>
            <a:off x="357060" y="1106001"/>
            <a:ext cx="10515600" cy="5164540"/>
          </a:xfrm>
        </p:spPr>
        <p:txBody>
          <a:bodyPr>
            <a:normAutofit fontScale="92500" lnSpcReduction="10000"/>
          </a:bodyPr>
          <a:lstStyle/>
          <a:p>
            <a:pPr marL="0" indent="0">
              <a:buNone/>
            </a:pPr>
            <a:r>
              <a:rPr lang="en-US" sz="2600" b="1" dirty="0">
                <a:latin typeface="Times New Roman" panose="02020603050405020304" pitchFamily="18" charset="0"/>
                <a:cs typeface="Times New Roman" panose="02020603050405020304" pitchFamily="18" charset="0"/>
              </a:rPr>
              <a:t>Sampling and methods</a:t>
            </a:r>
          </a:p>
          <a:p>
            <a:r>
              <a:rPr lang="en-US" sz="2600" dirty="0">
                <a:latin typeface="Times New Roman" panose="02020603050405020304" pitchFamily="18" charset="0"/>
                <a:cs typeface="Times New Roman" panose="02020603050405020304" pitchFamily="18" charset="0"/>
              </a:rPr>
              <a:t>6 year time series</a:t>
            </a:r>
          </a:p>
          <a:p>
            <a:endParaRPr lang="en-US" sz="1100" dirty="0"/>
          </a:p>
          <a:p>
            <a:r>
              <a:rPr lang="en-US" sz="2600" dirty="0">
                <a:latin typeface="Times New Roman" panose="02020603050405020304" pitchFamily="18" charset="0"/>
                <a:cs typeface="Times New Roman" panose="02020603050405020304" pitchFamily="18" charset="0"/>
              </a:rPr>
              <a:t>Biweekly to monthly sampling</a:t>
            </a:r>
          </a:p>
          <a:p>
            <a:endParaRPr lang="en-US" sz="11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Biological (algal abundance and composition)</a:t>
            </a:r>
          </a:p>
          <a:p>
            <a:endParaRPr lang="en-US" sz="11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Environmental parameters</a:t>
            </a:r>
          </a:p>
          <a:p>
            <a:pPr lvl="1"/>
            <a:r>
              <a:rPr lang="en-US" dirty="0">
                <a:latin typeface="Times New Roman" panose="02020603050405020304" pitchFamily="18" charset="0"/>
                <a:cs typeface="Times New Roman" panose="02020603050405020304" pitchFamily="18" charset="0"/>
              </a:rPr>
              <a:t>Chemical (NH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TKN, TP, turbidity)</a:t>
            </a:r>
          </a:p>
          <a:p>
            <a:pPr lvl="1"/>
            <a:r>
              <a:rPr lang="en-US" dirty="0">
                <a:latin typeface="Times New Roman" panose="02020603050405020304" pitchFamily="18" charset="0"/>
                <a:cs typeface="Times New Roman" panose="02020603050405020304" pitchFamily="18" charset="0"/>
              </a:rPr>
              <a:t>Physical (temperature, dissolved oxygen, pH)</a:t>
            </a:r>
          </a:p>
          <a:p>
            <a:pPr lvl="1"/>
            <a:r>
              <a:rPr lang="en-US" dirty="0">
                <a:latin typeface="Times New Roman" panose="02020603050405020304" pitchFamily="18" charset="0"/>
                <a:cs typeface="Times New Roman" panose="02020603050405020304" pitchFamily="18" charset="0"/>
              </a:rPr>
              <a:t>Meteorological (precipitation, wind speed, solar radiation)</a:t>
            </a:r>
          </a:p>
          <a:p>
            <a:pPr lvl="1"/>
            <a:r>
              <a:rPr lang="en-US" dirty="0">
                <a:latin typeface="Times New Roman" panose="02020603050405020304" pitchFamily="18" charset="0"/>
                <a:cs typeface="Times New Roman" panose="02020603050405020304" pitchFamily="18" charset="0"/>
              </a:rPr>
              <a:t>Hydrological (river flows)</a:t>
            </a:r>
          </a:p>
          <a:p>
            <a:endParaRPr lang="en-US" sz="11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Toxin sampling</a:t>
            </a:r>
          </a:p>
        </p:txBody>
      </p:sp>
      <p:pic>
        <p:nvPicPr>
          <p:cNvPr id="6" name="Picture 2" descr="https://03bde229-a-bf11e6be-s-sites.googlegroups.com/a/ncsu.edu/schnetzerlab/home/project-timeline/Dan.JPG?attachauth=ANoY7crrYfWsZ6ftWOuCDovraWU__prcd_xErqTPSC_3vKvK5NClzdh3bOOVuyVo7ey05fu0YtfKEbHp4ZgrkmKQG-vUTu-y1ddWoWxJL60FaIpMjYYuAAlZHV1kOp5yAifMSwwPx8fBt3z8SwxclQSzyNxTcWwHjmv12V4uIZt9ophk1FImPAXdnnKfsITFcuXP18PkVdmRL2-T20a0We7bs-1jp4XvmOLTZdFbAams8wtyHSEXt7c%3D&amp;attredirects=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11"/>
          <a:stretch/>
        </p:blipFill>
        <p:spPr bwMode="auto">
          <a:xfrm>
            <a:off x="5323184" y="174764"/>
            <a:ext cx="2360724" cy="2640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7085" y="4981920"/>
            <a:ext cx="2886362" cy="1623985"/>
          </a:xfrm>
          <a:prstGeom prst="rect">
            <a:avLst/>
          </a:prstGeom>
        </p:spPr>
      </p:pic>
      <p:grpSp>
        <p:nvGrpSpPr>
          <p:cNvPr id="10" name="Group 9"/>
          <p:cNvGrpSpPr/>
          <p:nvPr/>
        </p:nvGrpSpPr>
        <p:grpSpPr>
          <a:xfrm>
            <a:off x="8055530" y="125505"/>
            <a:ext cx="3870325" cy="6517031"/>
            <a:chOff x="0" y="-105363"/>
            <a:chExt cx="5336362" cy="8728190"/>
          </a:xfrm>
        </p:grpSpPr>
        <p:pic>
          <p:nvPicPr>
            <p:cNvPr id="11" name="Picture 10"/>
            <p:cNvPicPr>
              <a:picLocks noChangeAspect="1"/>
            </p:cNvPicPr>
            <p:nvPr/>
          </p:nvPicPr>
          <p:blipFill>
            <a:blip r:embed="rId5"/>
            <a:stretch>
              <a:fillRect/>
            </a:stretch>
          </p:blipFill>
          <p:spPr>
            <a:xfrm>
              <a:off x="0" y="-2"/>
              <a:ext cx="5276191" cy="8622829"/>
            </a:xfrm>
            <a:prstGeom prst="rect">
              <a:avLst/>
            </a:prstGeom>
          </p:spPr>
        </p:pic>
        <p:sp>
          <p:nvSpPr>
            <p:cNvPr id="12" name="Oval 11"/>
            <p:cNvSpPr/>
            <p:nvPr/>
          </p:nvSpPr>
          <p:spPr>
            <a:xfrm>
              <a:off x="3530600" y="1669626"/>
              <a:ext cx="232443" cy="234526"/>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13" name="Oval 12"/>
            <p:cNvSpPr/>
            <p:nvPr/>
          </p:nvSpPr>
          <p:spPr>
            <a:xfrm>
              <a:off x="3627120" y="2108200"/>
              <a:ext cx="232443" cy="226060"/>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14" name="Oval 13"/>
            <p:cNvSpPr/>
            <p:nvPr/>
          </p:nvSpPr>
          <p:spPr>
            <a:xfrm>
              <a:off x="4309534" y="1771226"/>
              <a:ext cx="232443" cy="226060"/>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15" name="Oval 14"/>
            <p:cNvSpPr/>
            <p:nvPr/>
          </p:nvSpPr>
          <p:spPr>
            <a:xfrm>
              <a:off x="4089400" y="2473959"/>
              <a:ext cx="232443" cy="226060"/>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16" name="Oval 15"/>
            <p:cNvSpPr/>
            <p:nvPr/>
          </p:nvSpPr>
          <p:spPr>
            <a:xfrm>
              <a:off x="3429000" y="3185159"/>
              <a:ext cx="232443" cy="226059"/>
            </a:xfrm>
            <a:prstGeom prst="ellipse">
              <a:avLst/>
            </a:prstGeom>
            <a:solidFill>
              <a:srgbClr val="FF0000"/>
            </a:solidFill>
            <a:ln w="12700" cap="flat" cmpd="sng" algn="ctr">
              <a:solidFill>
                <a:sysClr val="windowText" lastClr="000000"/>
              </a:solidFill>
              <a:prstDash val="solid"/>
              <a:miter lim="800000"/>
            </a:ln>
            <a:effectLst/>
          </p:spPr>
          <p:txBody>
            <a:bodyPr rtlCol="0" anchor="t"/>
            <a:lstStyle/>
            <a:p>
              <a:endParaRPr lang="en-US"/>
            </a:p>
          </p:txBody>
        </p:sp>
        <p:sp>
          <p:nvSpPr>
            <p:cNvPr id="17" name="Oval 16"/>
            <p:cNvSpPr/>
            <p:nvPr/>
          </p:nvSpPr>
          <p:spPr>
            <a:xfrm>
              <a:off x="2794000" y="5284892"/>
              <a:ext cx="232443" cy="234526"/>
            </a:xfrm>
            <a:prstGeom prst="ellipse">
              <a:avLst/>
            </a:prstGeom>
            <a:solidFill>
              <a:srgbClr val="FF0000"/>
            </a:solidFill>
            <a:ln w="12700" cap="flat" cmpd="sng" algn="ctr">
              <a:solidFill>
                <a:sysClr val="windowText" lastClr="000000"/>
              </a:solidFill>
              <a:prstDash val="solid"/>
              <a:miter lim="800000"/>
            </a:ln>
            <a:effectLst/>
          </p:spPr>
          <p:txBody>
            <a:bodyPr rtlCol="0" anchor="t"/>
            <a:lstStyle/>
            <a:p>
              <a:endParaRPr lang="en-US"/>
            </a:p>
          </p:txBody>
        </p:sp>
        <p:sp>
          <p:nvSpPr>
            <p:cNvPr id="18" name="Oval 17"/>
            <p:cNvSpPr/>
            <p:nvPr/>
          </p:nvSpPr>
          <p:spPr>
            <a:xfrm>
              <a:off x="1016000" y="7283024"/>
              <a:ext cx="232443" cy="226060"/>
            </a:xfrm>
            <a:prstGeom prst="ellipse">
              <a:avLst/>
            </a:prstGeom>
            <a:solidFill>
              <a:srgbClr val="FF0000"/>
            </a:solidFill>
            <a:ln w="12700" cap="flat" cmpd="sng" algn="ctr">
              <a:solidFill>
                <a:sysClr val="windowText" lastClr="000000"/>
              </a:solidFill>
              <a:prstDash val="solid"/>
              <a:miter lim="800000"/>
            </a:ln>
            <a:effectLst/>
          </p:spPr>
          <p:txBody>
            <a:bodyPr rtlCol="0" anchor="t"/>
            <a:lstStyle/>
            <a:p>
              <a:endParaRPr lang="en-US"/>
            </a:p>
          </p:txBody>
        </p:sp>
        <p:sp>
          <p:nvSpPr>
            <p:cNvPr id="19" name="Oval 18"/>
            <p:cNvSpPr/>
            <p:nvPr/>
          </p:nvSpPr>
          <p:spPr>
            <a:xfrm>
              <a:off x="1176867" y="7494690"/>
              <a:ext cx="232443" cy="234526"/>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20" name="Oval 19"/>
            <p:cNvSpPr/>
            <p:nvPr/>
          </p:nvSpPr>
          <p:spPr>
            <a:xfrm>
              <a:off x="1041400" y="6910491"/>
              <a:ext cx="232443" cy="226059"/>
            </a:xfrm>
            <a:prstGeom prst="ellipse">
              <a:avLst/>
            </a:prstGeom>
            <a:solidFill>
              <a:srgbClr val="5B9BD5"/>
            </a:solidFill>
            <a:ln w="12700" cap="flat" cmpd="sng" algn="ctr">
              <a:solidFill>
                <a:sysClr val="windowText" lastClr="000000"/>
              </a:solidFill>
              <a:prstDash val="solid"/>
              <a:miter lim="800000"/>
            </a:ln>
            <a:effectLst/>
          </p:spPr>
          <p:txBody>
            <a:bodyPr rtlCol="0" anchor="t"/>
            <a:lstStyle/>
            <a:p>
              <a:endParaRPr lang="en-US"/>
            </a:p>
          </p:txBody>
        </p:sp>
        <p:sp>
          <p:nvSpPr>
            <p:cNvPr id="21" name="TextBox 40"/>
            <p:cNvSpPr txBox="1"/>
            <p:nvPr/>
          </p:nvSpPr>
          <p:spPr>
            <a:xfrm>
              <a:off x="2390069" y="5172438"/>
              <a:ext cx="490818" cy="544823"/>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p:txBody>
        </p:sp>
        <p:sp>
          <p:nvSpPr>
            <p:cNvPr id="22" name="TextBox 41"/>
            <p:cNvSpPr txBox="1"/>
            <p:nvPr/>
          </p:nvSpPr>
          <p:spPr>
            <a:xfrm>
              <a:off x="3598332" y="3107266"/>
              <a:ext cx="546682" cy="591400"/>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p:txBody>
        </p:sp>
        <p:sp>
          <p:nvSpPr>
            <p:cNvPr id="23" name="TextBox 42"/>
            <p:cNvSpPr txBox="1"/>
            <p:nvPr/>
          </p:nvSpPr>
          <p:spPr>
            <a:xfrm>
              <a:off x="3058621" y="1568752"/>
              <a:ext cx="431973" cy="467308"/>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D</a:t>
              </a:r>
              <a:endParaRPr lang="en-US" sz="1200">
                <a:effectLst/>
                <a:latin typeface="Times New Roman" panose="02020603050405020304" pitchFamily="18" charset="0"/>
                <a:ea typeface="Times New Roman" panose="02020603050405020304" pitchFamily="18" charset="0"/>
              </a:endParaRPr>
            </a:p>
          </p:txBody>
        </p:sp>
        <p:sp>
          <p:nvSpPr>
            <p:cNvPr id="24" name="TextBox 43"/>
            <p:cNvSpPr txBox="1"/>
            <p:nvPr/>
          </p:nvSpPr>
          <p:spPr>
            <a:xfrm>
              <a:off x="3299580" y="2069494"/>
              <a:ext cx="527872" cy="571052"/>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E</a:t>
              </a:r>
              <a:endParaRPr lang="en-US" sz="1200">
                <a:effectLst/>
                <a:latin typeface="Times New Roman" panose="02020603050405020304" pitchFamily="18" charset="0"/>
                <a:ea typeface="Times New Roman" panose="02020603050405020304" pitchFamily="18" charset="0"/>
              </a:endParaRPr>
            </a:p>
          </p:txBody>
        </p:sp>
        <p:sp>
          <p:nvSpPr>
            <p:cNvPr id="25" name="TextBox 44"/>
            <p:cNvSpPr txBox="1"/>
            <p:nvPr/>
          </p:nvSpPr>
          <p:spPr>
            <a:xfrm>
              <a:off x="4507895" y="1713894"/>
              <a:ext cx="532247" cy="575783"/>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F</a:t>
              </a:r>
              <a:endParaRPr lang="en-US" sz="1200">
                <a:effectLst/>
                <a:latin typeface="Times New Roman" panose="02020603050405020304" pitchFamily="18" charset="0"/>
                <a:ea typeface="Times New Roman" panose="02020603050405020304" pitchFamily="18" charset="0"/>
              </a:endParaRPr>
            </a:p>
          </p:txBody>
        </p:sp>
        <p:sp>
          <p:nvSpPr>
            <p:cNvPr id="26" name="TextBox 45"/>
            <p:cNvSpPr txBox="1"/>
            <p:nvPr/>
          </p:nvSpPr>
          <p:spPr>
            <a:xfrm>
              <a:off x="4290180" y="2370665"/>
              <a:ext cx="590239" cy="638522"/>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G</a:t>
              </a:r>
              <a:endParaRPr lang="en-US" sz="1200">
                <a:effectLst/>
                <a:latin typeface="Times New Roman" panose="02020603050405020304" pitchFamily="18" charset="0"/>
                <a:ea typeface="Times New Roman" panose="02020603050405020304" pitchFamily="18" charset="0"/>
              </a:endParaRPr>
            </a:p>
          </p:txBody>
        </p:sp>
        <p:sp>
          <p:nvSpPr>
            <p:cNvPr id="27" name="TextBox 46"/>
            <p:cNvSpPr txBox="1"/>
            <p:nvPr/>
          </p:nvSpPr>
          <p:spPr>
            <a:xfrm>
              <a:off x="1274838" y="6772120"/>
              <a:ext cx="471411" cy="521381"/>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H</a:t>
              </a:r>
              <a:endParaRPr lang="en-US" sz="1200">
                <a:effectLst/>
                <a:latin typeface="Times New Roman" panose="02020603050405020304" pitchFamily="18" charset="0"/>
                <a:ea typeface="Times New Roman" panose="02020603050405020304" pitchFamily="18" charset="0"/>
              </a:endParaRPr>
            </a:p>
          </p:txBody>
        </p:sp>
        <p:sp>
          <p:nvSpPr>
            <p:cNvPr id="28" name="TextBox 47"/>
            <p:cNvSpPr txBox="1"/>
            <p:nvPr/>
          </p:nvSpPr>
          <p:spPr>
            <a:xfrm>
              <a:off x="622156" y="7187862"/>
              <a:ext cx="470836" cy="509351"/>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p:txBody>
        </p:sp>
        <p:sp>
          <p:nvSpPr>
            <p:cNvPr id="29" name="TextBox 48"/>
            <p:cNvSpPr txBox="1"/>
            <p:nvPr/>
          </p:nvSpPr>
          <p:spPr>
            <a:xfrm>
              <a:off x="1350268" y="7347581"/>
              <a:ext cx="605244" cy="654753"/>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endParaRPr>
            </a:p>
          </p:txBody>
        </p:sp>
        <p:sp>
          <p:nvSpPr>
            <p:cNvPr id="30" name="Down Arrow 29"/>
            <p:cNvSpPr/>
            <p:nvPr/>
          </p:nvSpPr>
          <p:spPr>
            <a:xfrm>
              <a:off x="3217817" y="689066"/>
              <a:ext cx="348343" cy="399059"/>
            </a:xfrm>
            <a:prstGeom prst="downArrow">
              <a:avLst/>
            </a:prstGeom>
            <a:solidFill>
              <a:srgbClr val="FFC000"/>
            </a:solidFill>
            <a:ln w="12700" cap="flat" cmpd="sng" algn="ctr">
              <a:solidFill>
                <a:sysClr val="windowText" lastClr="000000"/>
              </a:solidFill>
              <a:prstDash val="solid"/>
              <a:miter lim="800000"/>
            </a:ln>
            <a:effectLst/>
          </p:spPr>
          <p:txBody>
            <a:bodyPr rtlCol="0" anchor="t"/>
            <a:lstStyle/>
            <a:p>
              <a:endParaRPr lang="en-US"/>
            </a:p>
          </p:txBody>
        </p:sp>
        <p:sp>
          <p:nvSpPr>
            <p:cNvPr id="31" name="Down Arrow 30"/>
            <p:cNvSpPr/>
            <p:nvPr/>
          </p:nvSpPr>
          <p:spPr>
            <a:xfrm>
              <a:off x="4315097" y="280126"/>
              <a:ext cx="348343" cy="402234"/>
            </a:xfrm>
            <a:prstGeom prst="downArrow">
              <a:avLst/>
            </a:prstGeom>
            <a:solidFill>
              <a:srgbClr val="FFC000"/>
            </a:solidFill>
            <a:ln w="12700" cap="flat" cmpd="sng" algn="ctr">
              <a:solidFill>
                <a:sysClr val="windowText" lastClr="000000"/>
              </a:solidFill>
              <a:prstDash val="solid"/>
              <a:miter lim="800000"/>
            </a:ln>
            <a:effectLst/>
          </p:spPr>
          <p:txBody>
            <a:bodyPr rtlCol="0" anchor="t"/>
            <a:lstStyle/>
            <a:p>
              <a:endParaRPr lang="en-US"/>
            </a:p>
          </p:txBody>
        </p:sp>
        <p:sp>
          <p:nvSpPr>
            <p:cNvPr id="32" name="Down Arrow 31"/>
            <p:cNvSpPr/>
            <p:nvPr/>
          </p:nvSpPr>
          <p:spPr>
            <a:xfrm>
              <a:off x="337457" y="5537926"/>
              <a:ext cx="348343" cy="404139"/>
            </a:xfrm>
            <a:prstGeom prst="downArrow">
              <a:avLst/>
            </a:prstGeom>
            <a:solidFill>
              <a:srgbClr val="FFC000"/>
            </a:solidFill>
            <a:ln w="12700" cap="flat" cmpd="sng" algn="ctr">
              <a:solidFill>
                <a:sysClr val="windowText" lastClr="000000"/>
              </a:solidFill>
              <a:prstDash val="solid"/>
              <a:miter lim="800000"/>
            </a:ln>
            <a:effectLst/>
          </p:spPr>
          <p:txBody>
            <a:bodyPr rtlCol="0" anchor="t"/>
            <a:lstStyle/>
            <a:p>
              <a:endParaRPr lang="en-US"/>
            </a:p>
          </p:txBody>
        </p:sp>
        <p:sp>
          <p:nvSpPr>
            <p:cNvPr id="33" name="Down Arrow 32"/>
            <p:cNvSpPr/>
            <p:nvPr/>
          </p:nvSpPr>
          <p:spPr>
            <a:xfrm>
              <a:off x="1397907" y="8181431"/>
              <a:ext cx="348343" cy="400964"/>
            </a:xfrm>
            <a:prstGeom prst="downArrow">
              <a:avLst/>
            </a:prstGeom>
            <a:solidFill>
              <a:sysClr val="window" lastClr="FFFFFF"/>
            </a:solidFill>
            <a:ln w="12700" cap="flat" cmpd="sng" algn="ctr">
              <a:solidFill>
                <a:sysClr val="windowText" lastClr="000000"/>
              </a:solidFill>
              <a:prstDash val="solid"/>
              <a:miter lim="800000"/>
            </a:ln>
            <a:effectLst/>
          </p:spPr>
          <p:txBody>
            <a:bodyPr rtlCol="0" anchor="t"/>
            <a:lstStyle/>
            <a:p>
              <a:endParaRPr lang="en-US"/>
            </a:p>
          </p:txBody>
        </p:sp>
        <p:sp>
          <p:nvSpPr>
            <p:cNvPr id="34" name="TextBox 54"/>
            <p:cNvSpPr txBox="1"/>
            <p:nvPr/>
          </p:nvSpPr>
          <p:spPr>
            <a:xfrm>
              <a:off x="1132220" y="7731056"/>
              <a:ext cx="1092190" cy="472467"/>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dirty="0">
                  <a:solidFill>
                    <a:srgbClr val="FFFFFF"/>
                  </a:solidFill>
                  <a:effectLst/>
                  <a:latin typeface="Times New Roman" panose="02020603050405020304" pitchFamily="18" charset="0"/>
                  <a:ea typeface="Times New Roman" panose="02020603050405020304" pitchFamily="18" charset="0"/>
                </a:rPr>
                <a:t>Dam</a:t>
              </a:r>
              <a:endParaRPr lang="en-US" sz="1200" dirty="0">
                <a:effectLst/>
                <a:latin typeface="Times New Roman" panose="02020603050405020304" pitchFamily="18" charset="0"/>
                <a:ea typeface="Times New Roman" panose="02020603050405020304" pitchFamily="18" charset="0"/>
              </a:endParaRPr>
            </a:p>
          </p:txBody>
        </p:sp>
        <p:sp>
          <p:nvSpPr>
            <p:cNvPr id="35" name="TextBox 55"/>
            <p:cNvSpPr txBox="1"/>
            <p:nvPr/>
          </p:nvSpPr>
          <p:spPr>
            <a:xfrm>
              <a:off x="2570" y="5095921"/>
              <a:ext cx="1952942" cy="612920"/>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dirty="0">
                  <a:solidFill>
                    <a:srgbClr val="FFFFFF"/>
                  </a:solidFill>
                  <a:effectLst/>
                  <a:latin typeface="Times New Roman" panose="02020603050405020304" pitchFamily="18" charset="0"/>
                  <a:ea typeface="Times New Roman" panose="02020603050405020304" pitchFamily="18" charset="0"/>
                </a:rPr>
                <a:t>Haw River</a:t>
              </a:r>
              <a:endParaRPr lang="en-US" sz="1200" dirty="0">
                <a:effectLst/>
                <a:latin typeface="Times New Roman" panose="02020603050405020304" pitchFamily="18" charset="0"/>
                <a:ea typeface="Times New Roman" panose="02020603050405020304" pitchFamily="18" charset="0"/>
              </a:endParaRPr>
            </a:p>
          </p:txBody>
        </p:sp>
        <p:sp>
          <p:nvSpPr>
            <p:cNvPr id="36" name="TextBox 56"/>
            <p:cNvSpPr txBox="1"/>
            <p:nvPr/>
          </p:nvSpPr>
          <p:spPr>
            <a:xfrm>
              <a:off x="1135696" y="579205"/>
              <a:ext cx="2491424" cy="508920"/>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dirty="0">
                  <a:solidFill>
                    <a:srgbClr val="FFFFFF"/>
                  </a:solidFill>
                  <a:effectLst/>
                  <a:latin typeface="Times New Roman" panose="02020603050405020304" pitchFamily="18" charset="0"/>
                  <a:ea typeface="Times New Roman" panose="02020603050405020304" pitchFamily="18" charset="0"/>
                </a:rPr>
                <a:t>Morgan Creek</a:t>
              </a:r>
              <a:endParaRPr lang="en-US" sz="1200" dirty="0">
                <a:effectLst/>
                <a:latin typeface="Times New Roman" panose="02020603050405020304" pitchFamily="18" charset="0"/>
                <a:ea typeface="Times New Roman" panose="02020603050405020304" pitchFamily="18" charset="0"/>
              </a:endParaRPr>
            </a:p>
          </p:txBody>
        </p:sp>
        <p:sp>
          <p:nvSpPr>
            <p:cNvPr id="37" name="TextBox 57"/>
            <p:cNvSpPr txBox="1"/>
            <p:nvPr/>
          </p:nvSpPr>
          <p:spPr>
            <a:xfrm>
              <a:off x="2704755" y="-105363"/>
              <a:ext cx="2631607" cy="579205"/>
            </a:xfrm>
            <a:prstGeom prst="rect">
              <a:avLst/>
            </a:prstGeom>
            <a:noFill/>
            <a:ln w="9525" cmpd="sng">
              <a:noFill/>
            </a:ln>
            <a:effectLst/>
          </p:spPr>
          <p:txBody>
            <a:bodyPr wrap="square" rtlCol="0" anchor="t"/>
            <a:lstStyle/>
            <a:p>
              <a:pPr marL="0" marR="0">
                <a:lnSpc>
                  <a:spcPct val="107000"/>
                </a:lnSpc>
                <a:spcBef>
                  <a:spcPts val="0"/>
                </a:spcBef>
                <a:spcAft>
                  <a:spcPts val="0"/>
                </a:spcAft>
              </a:pPr>
              <a:r>
                <a:rPr lang="en-US" sz="1800">
                  <a:solidFill>
                    <a:srgbClr val="FFFFFF"/>
                  </a:solidFill>
                  <a:effectLst/>
                  <a:latin typeface="Times New Roman" panose="02020603050405020304" pitchFamily="18" charset="0"/>
                  <a:ea typeface="Times New Roman" panose="02020603050405020304" pitchFamily="18" charset="0"/>
                </a:rPr>
                <a:t>New Hope Creek</a:t>
              </a:r>
              <a:endParaRPr lang="en-US" sz="1200">
                <a:effectLst/>
                <a:latin typeface="Times New Roman" panose="02020603050405020304" pitchFamily="18" charset="0"/>
                <a:ea typeface="Times New Roman" panose="02020603050405020304" pitchFamily="18" charset="0"/>
              </a:endParaRPr>
            </a:p>
          </p:txBody>
        </p:sp>
      </p:grpSp>
      <p:sp>
        <p:nvSpPr>
          <p:cNvPr id="42" name="Title 1"/>
          <p:cNvSpPr txBox="1">
            <a:spLocks/>
          </p:cNvSpPr>
          <p:nvPr/>
        </p:nvSpPr>
        <p:spPr>
          <a:xfrm>
            <a:off x="392084" y="-1199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Jordan Lake</a:t>
            </a:r>
          </a:p>
        </p:txBody>
      </p:sp>
    </p:spTree>
    <p:extLst>
      <p:ext uri="{BB962C8B-B14F-4D97-AF65-F5344CB8AC3E}">
        <p14:creationId xmlns:p14="http://schemas.microsoft.com/office/powerpoint/2010/main" val="1997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a:graphicFrameLocks/>
          </p:cNvGraphicFramePr>
          <p:nvPr>
            <p:extLst>
              <p:ext uri="{D42A27DB-BD31-4B8C-83A1-F6EECF244321}">
                <p14:modId xmlns:p14="http://schemas.microsoft.com/office/powerpoint/2010/main" val="2740757049"/>
              </p:ext>
            </p:extLst>
          </p:nvPr>
        </p:nvGraphicFramePr>
        <p:xfrm>
          <a:off x="3127375" y="139700"/>
          <a:ext cx="6096000" cy="1722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768900334"/>
              </p:ext>
            </p:extLst>
          </p:nvPr>
        </p:nvGraphicFramePr>
        <p:xfrm>
          <a:off x="3005138" y="1982788"/>
          <a:ext cx="6119812" cy="1708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949868645"/>
              </p:ext>
            </p:extLst>
          </p:nvPr>
        </p:nvGraphicFramePr>
        <p:xfrm>
          <a:off x="3059113" y="5168900"/>
          <a:ext cx="6248400" cy="1722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731130583"/>
              </p:ext>
            </p:extLst>
          </p:nvPr>
        </p:nvGraphicFramePr>
        <p:xfrm>
          <a:off x="3051175" y="3810000"/>
          <a:ext cx="6073775" cy="1554163"/>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flipV="1">
            <a:off x="4635500" y="207963"/>
            <a:ext cx="7938" cy="6865937"/>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89575" y="215900"/>
            <a:ext cx="7938" cy="6865938"/>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43650" y="246063"/>
            <a:ext cx="6350" cy="6835775"/>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204075" y="207963"/>
            <a:ext cx="15875" cy="685800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072438" y="231775"/>
            <a:ext cx="7937" cy="685800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Text Box 89"/>
          <p:cNvSpPr txBox="1"/>
          <p:nvPr/>
        </p:nvSpPr>
        <p:spPr>
          <a:xfrm>
            <a:off x="3829050" y="169863"/>
            <a:ext cx="311150" cy="2984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endParaRPr>
          </a:p>
        </p:txBody>
      </p:sp>
      <p:sp>
        <p:nvSpPr>
          <p:cNvPr id="14" name="Text Box 90"/>
          <p:cNvSpPr txBox="1"/>
          <p:nvPr/>
        </p:nvSpPr>
        <p:spPr>
          <a:xfrm>
            <a:off x="3873500" y="1984375"/>
            <a:ext cx="312738" cy="2968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t>
            </a:r>
            <a:endParaRPr lang="en-US" sz="1200">
              <a:effectLst/>
              <a:latin typeface="Times New Roman" panose="02020603050405020304" pitchFamily="18" charset="0"/>
              <a:ea typeface="Times New Roman" panose="02020603050405020304" pitchFamily="18" charset="0"/>
            </a:endParaRPr>
          </a:p>
        </p:txBody>
      </p:sp>
      <p:sp>
        <p:nvSpPr>
          <p:cNvPr id="15" name="Text Box 91"/>
          <p:cNvSpPr txBox="1"/>
          <p:nvPr/>
        </p:nvSpPr>
        <p:spPr>
          <a:xfrm>
            <a:off x="3843338" y="5672138"/>
            <a:ext cx="304800" cy="29686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a:t>
            </a:r>
            <a:endParaRPr lang="en-US" sz="1200">
              <a:effectLst/>
              <a:latin typeface="Times New Roman" panose="02020603050405020304" pitchFamily="18" charset="0"/>
              <a:ea typeface="Times New Roman" panose="02020603050405020304" pitchFamily="18" charset="0"/>
            </a:endParaRPr>
          </a:p>
        </p:txBody>
      </p:sp>
      <p:sp>
        <p:nvSpPr>
          <p:cNvPr id="16" name="Text Box 92"/>
          <p:cNvSpPr txBox="1"/>
          <p:nvPr/>
        </p:nvSpPr>
        <p:spPr>
          <a:xfrm>
            <a:off x="4064000" y="22225"/>
            <a:ext cx="511175" cy="2524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2011</a:t>
            </a:r>
            <a:endParaRPr lang="en-US" sz="1200">
              <a:effectLst/>
              <a:latin typeface="Times New Roman" panose="02020603050405020304" pitchFamily="18" charset="0"/>
              <a:ea typeface="Times New Roman" panose="02020603050405020304" pitchFamily="18" charset="0"/>
            </a:endParaRPr>
          </a:p>
        </p:txBody>
      </p:sp>
      <p:sp>
        <p:nvSpPr>
          <p:cNvPr id="17" name="Text Box 93"/>
          <p:cNvSpPr txBox="1"/>
          <p:nvPr/>
        </p:nvSpPr>
        <p:spPr>
          <a:xfrm>
            <a:off x="4864100" y="14288"/>
            <a:ext cx="511175" cy="2524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2012</a:t>
            </a:r>
            <a:endParaRPr lang="en-US" sz="1200">
              <a:effectLst/>
              <a:latin typeface="Times New Roman" panose="02020603050405020304" pitchFamily="18" charset="0"/>
              <a:ea typeface="Times New Roman" panose="02020603050405020304" pitchFamily="18" charset="0"/>
            </a:endParaRPr>
          </a:p>
        </p:txBody>
      </p:sp>
      <p:sp>
        <p:nvSpPr>
          <p:cNvPr id="18" name="Text Box 94"/>
          <p:cNvSpPr txBox="1"/>
          <p:nvPr/>
        </p:nvSpPr>
        <p:spPr>
          <a:xfrm>
            <a:off x="5702300" y="0"/>
            <a:ext cx="511175"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2013</a:t>
            </a:r>
            <a:endParaRPr lang="en-US" sz="1200">
              <a:effectLst/>
              <a:latin typeface="Times New Roman" panose="02020603050405020304" pitchFamily="18" charset="0"/>
              <a:ea typeface="Times New Roman" panose="02020603050405020304" pitchFamily="18" charset="0"/>
            </a:endParaRPr>
          </a:p>
        </p:txBody>
      </p:sp>
      <p:sp>
        <p:nvSpPr>
          <p:cNvPr id="19" name="Text Box 95"/>
          <p:cNvSpPr txBox="1"/>
          <p:nvPr/>
        </p:nvSpPr>
        <p:spPr>
          <a:xfrm>
            <a:off x="6586538" y="14288"/>
            <a:ext cx="511175" cy="2524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2014</a:t>
            </a:r>
            <a:endParaRPr lang="en-US" sz="1200">
              <a:effectLst/>
              <a:latin typeface="Times New Roman" panose="02020603050405020304" pitchFamily="18" charset="0"/>
              <a:ea typeface="Times New Roman" panose="02020603050405020304" pitchFamily="18" charset="0"/>
            </a:endParaRPr>
          </a:p>
        </p:txBody>
      </p:sp>
      <p:sp>
        <p:nvSpPr>
          <p:cNvPr id="20" name="Text Box 96"/>
          <p:cNvSpPr txBox="1"/>
          <p:nvPr/>
        </p:nvSpPr>
        <p:spPr>
          <a:xfrm>
            <a:off x="7440613" y="22225"/>
            <a:ext cx="509587" cy="2524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2015</a:t>
            </a:r>
            <a:endParaRPr lang="en-US" sz="1200">
              <a:effectLst/>
              <a:latin typeface="Times New Roman" panose="02020603050405020304" pitchFamily="18" charset="0"/>
              <a:ea typeface="Times New Roman" panose="02020603050405020304" pitchFamily="18" charset="0"/>
            </a:endParaRPr>
          </a:p>
        </p:txBody>
      </p:sp>
      <p:sp>
        <p:nvSpPr>
          <p:cNvPr id="21" name="Text Box 97"/>
          <p:cNvSpPr txBox="1"/>
          <p:nvPr/>
        </p:nvSpPr>
        <p:spPr>
          <a:xfrm>
            <a:off x="8355013" y="30163"/>
            <a:ext cx="509587" cy="2444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2016</a:t>
            </a:r>
            <a:endParaRPr lang="en-US" sz="1200">
              <a:effectLst/>
              <a:latin typeface="Times New Roman" panose="02020603050405020304" pitchFamily="18" charset="0"/>
              <a:ea typeface="Times New Roman" panose="02020603050405020304" pitchFamily="18" charset="0"/>
            </a:endParaRPr>
          </a:p>
        </p:txBody>
      </p:sp>
      <p:sp>
        <p:nvSpPr>
          <p:cNvPr id="22" name="Text Box 98"/>
          <p:cNvSpPr txBox="1"/>
          <p:nvPr/>
        </p:nvSpPr>
        <p:spPr>
          <a:xfrm>
            <a:off x="3873500" y="3851275"/>
            <a:ext cx="312738" cy="2968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288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0" name="Picture 21509"/>
          <p:cNvPicPr>
            <a:picLocks noChangeAspect="1"/>
          </p:cNvPicPr>
          <p:nvPr/>
        </p:nvPicPr>
        <p:blipFill>
          <a:blip r:embed="rId2"/>
          <a:stretch>
            <a:fillRect/>
          </a:stretch>
        </p:blipFill>
        <p:spPr>
          <a:xfrm>
            <a:off x="1585912" y="371475"/>
            <a:ext cx="8791575" cy="5791200"/>
          </a:xfrm>
          <a:prstGeom prst="rect">
            <a:avLst/>
          </a:prstGeom>
        </p:spPr>
      </p:pic>
    </p:spTree>
    <p:extLst>
      <p:ext uri="{BB962C8B-B14F-4D97-AF65-F5344CB8AC3E}">
        <p14:creationId xmlns:p14="http://schemas.microsoft.com/office/powerpoint/2010/main" val="177807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3088852022"/>
              </p:ext>
            </p:extLst>
          </p:nvPr>
        </p:nvGraphicFramePr>
        <p:xfrm>
          <a:off x="6595653" y="191266"/>
          <a:ext cx="4627517" cy="2071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578486329"/>
              </p:ext>
            </p:extLst>
          </p:nvPr>
        </p:nvGraphicFramePr>
        <p:xfrm>
          <a:off x="1283631" y="150476"/>
          <a:ext cx="4247506" cy="2112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916057298"/>
              </p:ext>
            </p:extLst>
          </p:nvPr>
        </p:nvGraphicFramePr>
        <p:xfrm>
          <a:off x="1283631" y="2261423"/>
          <a:ext cx="4398712" cy="21522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510226133"/>
              </p:ext>
            </p:extLst>
          </p:nvPr>
        </p:nvGraphicFramePr>
        <p:xfrm>
          <a:off x="6245640" y="2218398"/>
          <a:ext cx="4997552" cy="21224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2717068170"/>
              </p:ext>
            </p:extLst>
          </p:nvPr>
        </p:nvGraphicFramePr>
        <p:xfrm>
          <a:off x="1283631" y="4385415"/>
          <a:ext cx="4329982" cy="246617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ext uri="{D42A27DB-BD31-4B8C-83A1-F6EECF244321}">
                <p14:modId xmlns:p14="http://schemas.microsoft.com/office/powerpoint/2010/main" val="2834071387"/>
              </p:ext>
            </p:extLst>
          </p:nvPr>
        </p:nvGraphicFramePr>
        <p:xfrm>
          <a:off x="6605620" y="4311409"/>
          <a:ext cx="4520188" cy="244126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44908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352402" y="718457"/>
            <a:ext cx="7710739" cy="5015865"/>
            <a:chOff x="0" y="0"/>
            <a:chExt cx="11600000" cy="8072421"/>
          </a:xfrm>
        </p:grpSpPr>
        <p:pic>
          <p:nvPicPr>
            <p:cNvPr id="4" name="Picture 3"/>
            <p:cNvPicPr>
              <a:picLocks noChangeAspect="1"/>
            </p:cNvPicPr>
            <p:nvPr/>
          </p:nvPicPr>
          <p:blipFill>
            <a:blip r:embed="rId2"/>
            <a:stretch>
              <a:fillRect/>
            </a:stretch>
          </p:blipFill>
          <p:spPr>
            <a:xfrm>
              <a:off x="0" y="0"/>
              <a:ext cx="11600000" cy="8072421"/>
            </a:xfrm>
            <a:prstGeom prst="rect">
              <a:avLst/>
            </a:prstGeom>
          </p:spPr>
        </p:pic>
        <p:pic>
          <p:nvPicPr>
            <p:cNvPr id="5" name="Picture 4"/>
            <p:cNvPicPr>
              <a:picLocks noChangeAspect="1"/>
            </p:cNvPicPr>
            <p:nvPr/>
          </p:nvPicPr>
          <p:blipFill>
            <a:blip r:embed="rId3"/>
            <a:stretch>
              <a:fillRect/>
            </a:stretch>
          </p:blipFill>
          <p:spPr>
            <a:xfrm>
              <a:off x="7437120" y="7406640"/>
              <a:ext cx="4095238" cy="611432"/>
            </a:xfrm>
            <a:prstGeom prst="rect">
              <a:avLst/>
            </a:prstGeom>
          </p:spPr>
        </p:pic>
        <p:pic>
          <p:nvPicPr>
            <p:cNvPr id="6" name="Picture 5"/>
            <p:cNvPicPr>
              <a:picLocks noChangeAspect="1"/>
            </p:cNvPicPr>
            <p:nvPr/>
          </p:nvPicPr>
          <p:blipFill>
            <a:blip r:embed="rId4"/>
            <a:stretch>
              <a:fillRect/>
            </a:stretch>
          </p:blipFill>
          <p:spPr>
            <a:xfrm>
              <a:off x="53340" y="68580"/>
              <a:ext cx="1552381" cy="1876200"/>
            </a:xfrm>
            <a:prstGeom prst="rect">
              <a:avLst/>
            </a:prstGeom>
          </p:spPr>
        </p:pic>
      </p:grpSp>
    </p:spTree>
    <p:extLst>
      <p:ext uri="{BB962C8B-B14F-4D97-AF65-F5344CB8AC3E}">
        <p14:creationId xmlns:p14="http://schemas.microsoft.com/office/powerpoint/2010/main" val="269779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val="1801387292"/>
              </p:ext>
            </p:extLst>
          </p:nvPr>
        </p:nvGraphicFramePr>
        <p:xfrm>
          <a:off x="1815531" y="1212850"/>
          <a:ext cx="8300019" cy="3587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0192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Picture References	</a:t>
            </a:r>
          </a:p>
        </p:txBody>
      </p:sp>
      <p:sp>
        <p:nvSpPr>
          <p:cNvPr id="3" name="Subtitle 2"/>
          <p:cNvSpPr>
            <a:spLocks noGrp="1"/>
          </p:cNvSpPr>
          <p:nvPr>
            <p:ph idx="1"/>
          </p:nvPr>
        </p:nvSpPr>
        <p:spPr/>
        <p:txBody>
          <a:bodyPr/>
          <a:lstStyle/>
          <a:p>
            <a:r>
              <a:rPr lang="en-US" sz="1200" dirty="0">
                <a:latin typeface="Times New Roman" panose="02020603050405020304" pitchFamily="18" charset="0"/>
                <a:cs typeface="Times New Roman" panose="02020603050405020304" pitchFamily="18" charset="0"/>
              </a:rPr>
              <a:t>Slide 4: </a:t>
            </a:r>
            <a:r>
              <a:rPr lang="en-US" sz="1200" dirty="0">
                <a:latin typeface="Times New Roman" panose="02020603050405020304" pitchFamily="18" charset="0"/>
                <a:cs typeface="Times New Roman" panose="02020603050405020304" pitchFamily="18" charset="0"/>
                <a:hlinkClick r:id="rId2"/>
              </a:rPr>
              <a:t>http://www.algaebase.org/search/species/detail/?species_id=30050</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3"/>
              </a:rPr>
              <a:t>https://eoimages.gsfc.nasa.gov/images/imagerecords/84000/84125/LakeErieBloom_amo_2014215_lrg.jpg</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Slide 6: </a:t>
            </a:r>
            <a:r>
              <a:rPr lang="en-US" sz="1200" dirty="0">
                <a:latin typeface="Times New Roman" panose="02020603050405020304" pitchFamily="18" charset="0"/>
                <a:cs typeface="Times New Roman" panose="02020603050405020304" pitchFamily="18" charset="0"/>
                <a:hlinkClick r:id="rId2"/>
              </a:rPr>
              <a:t>http://www.algaebase.org/search/species/detail/?species_id=30050</a:t>
            </a:r>
            <a:r>
              <a:rPr lang="en-U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hlinkClick r:id="rId4"/>
              </a:rPr>
              <a:t>https://en.wikipedia.org/wiki/Microcystin-LR#/media/File:Microcystin-LR.svg</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Slide 7: </a:t>
            </a:r>
            <a:r>
              <a:rPr lang="en-US" sz="1200" dirty="0">
                <a:latin typeface="Times New Roman" panose="02020603050405020304" pitchFamily="18" charset="0"/>
                <a:cs typeface="Times New Roman" panose="02020603050405020304" pitchFamily="18" charset="0"/>
                <a:hlinkClick r:id="rId5"/>
              </a:rPr>
              <a:t>https://en.wikipedia.org/wiki/Cylindrospermopsin#/media/File:Cylindrospermopsin_structure2.png</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946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1062328668"/>
              </p:ext>
            </p:extLst>
          </p:nvPr>
        </p:nvGraphicFramePr>
        <p:xfrm>
          <a:off x="781090" y="639178"/>
          <a:ext cx="10847030" cy="1192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126300097"/>
              </p:ext>
            </p:extLst>
          </p:nvPr>
        </p:nvGraphicFramePr>
        <p:xfrm>
          <a:off x="739874" y="2966708"/>
          <a:ext cx="10888246" cy="1269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131151759"/>
              </p:ext>
            </p:extLst>
          </p:nvPr>
        </p:nvGraphicFramePr>
        <p:xfrm>
          <a:off x="630442" y="4135501"/>
          <a:ext cx="10997677" cy="12602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521226884"/>
              </p:ext>
            </p:extLst>
          </p:nvPr>
        </p:nvGraphicFramePr>
        <p:xfrm>
          <a:off x="746982" y="5312095"/>
          <a:ext cx="11079479" cy="14011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1873917304"/>
              </p:ext>
            </p:extLst>
          </p:nvPr>
        </p:nvGraphicFramePr>
        <p:xfrm>
          <a:off x="698659" y="1756391"/>
          <a:ext cx="10929460" cy="1302816"/>
        </p:xfrm>
        <a:graphic>
          <a:graphicData uri="http://schemas.openxmlformats.org/drawingml/2006/chart">
            <c:chart xmlns:c="http://schemas.openxmlformats.org/drawingml/2006/chart" xmlns:r="http://schemas.openxmlformats.org/officeDocument/2006/relationships" r:id="rId7"/>
          </a:graphicData>
        </a:graphic>
      </p:graphicFrame>
      <p:cxnSp>
        <p:nvCxnSpPr>
          <p:cNvPr id="11" name="Straight Connector 10"/>
          <p:cNvCxnSpPr/>
          <p:nvPr/>
        </p:nvCxnSpPr>
        <p:spPr>
          <a:xfrm flipV="1">
            <a:off x="3080914" y="792480"/>
            <a:ext cx="13869" cy="5550964"/>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761822" y="792480"/>
            <a:ext cx="12221" cy="5588776"/>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43299" y="792480"/>
            <a:ext cx="13946" cy="5588776"/>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25518" y="792480"/>
            <a:ext cx="0" cy="5582913"/>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807442" y="792480"/>
            <a:ext cx="13909" cy="5582914"/>
          </a:xfrm>
          <a:prstGeom prst="line">
            <a:avLst/>
          </a:prstGeom>
          <a:ln w="9525">
            <a:solidFill>
              <a:sysClr val="windowText" lastClr="00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47528" y="2503812"/>
            <a:ext cx="10058672"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Text Box 68"/>
          <p:cNvSpPr txBox="1"/>
          <p:nvPr/>
        </p:nvSpPr>
        <p:spPr>
          <a:xfrm>
            <a:off x="2100932" y="513721"/>
            <a:ext cx="511175" cy="2587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2011</a:t>
            </a:r>
            <a:endParaRPr lang="en-US" sz="1200" dirty="0">
              <a:effectLst/>
              <a:latin typeface="Times New Roman" panose="02020603050405020304" pitchFamily="18" charset="0"/>
              <a:ea typeface="Times New Roman" panose="02020603050405020304" pitchFamily="18" charset="0"/>
            </a:endParaRPr>
          </a:p>
        </p:txBody>
      </p:sp>
      <p:sp>
        <p:nvSpPr>
          <p:cNvPr id="18" name="Text Box 72"/>
          <p:cNvSpPr txBox="1"/>
          <p:nvPr/>
        </p:nvSpPr>
        <p:spPr>
          <a:xfrm>
            <a:off x="3782484" y="516940"/>
            <a:ext cx="511175" cy="2444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2012</a:t>
            </a:r>
            <a:endParaRPr lang="en-US" sz="1200" dirty="0">
              <a:effectLst/>
              <a:latin typeface="Times New Roman" panose="02020603050405020304" pitchFamily="18" charset="0"/>
              <a:ea typeface="Times New Roman" panose="02020603050405020304" pitchFamily="18" charset="0"/>
            </a:endParaRPr>
          </a:p>
        </p:txBody>
      </p:sp>
      <p:sp>
        <p:nvSpPr>
          <p:cNvPr id="19" name="Text Box 71"/>
          <p:cNvSpPr txBox="1"/>
          <p:nvPr/>
        </p:nvSpPr>
        <p:spPr>
          <a:xfrm>
            <a:off x="5464036" y="516921"/>
            <a:ext cx="511175" cy="25876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2013</a:t>
            </a:r>
            <a:endParaRPr lang="en-US" sz="1200" dirty="0">
              <a:effectLst/>
              <a:latin typeface="Times New Roman" panose="02020603050405020304" pitchFamily="18" charset="0"/>
              <a:ea typeface="Times New Roman" panose="02020603050405020304" pitchFamily="18" charset="0"/>
            </a:endParaRPr>
          </a:p>
        </p:txBody>
      </p:sp>
      <p:sp>
        <p:nvSpPr>
          <p:cNvPr id="20" name="Text Box 73"/>
          <p:cNvSpPr txBox="1"/>
          <p:nvPr/>
        </p:nvSpPr>
        <p:spPr>
          <a:xfrm>
            <a:off x="7145588" y="518563"/>
            <a:ext cx="511175" cy="24288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2014</a:t>
            </a:r>
            <a:endParaRPr lang="en-US" sz="1200" dirty="0">
              <a:effectLst/>
              <a:latin typeface="Times New Roman" panose="02020603050405020304" pitchFamily="18" charset="0"/>
              <a:ea typeface="Times New Roman" panose="02020603050405020304" pitchFamily="18" charset="0"/>
            </a:endParaRPr>
          </a:p>
        </p:txBody>
      </p:sp>
      <p:sp>
        <p:nvSpPr>
          <p:cNvPr id="21" name="Text Box 70"/>
          <p:cNvSpPr txBox="1"/>
          <p:nvPr/>
        </p:nvSpPr>
        <p:spPr>
          <a:xfrm>
            <a:off x="8770408" y="517685"/>
            <a:ext cx="511175" cy="2746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2015</a:t>
            </a:r>
            <a:endParaRPr lang="en-US" sz="1200" dirty="0">
              <a:effectLst/>
              <a:latin typeface="Times New Roman" panose="02020603050405020304" pitchFamily="18" charset="0"/>
              <a:ea typeface="Times New Roman" panose="02020603050405020304" pitchFamily="18" charset="0"/>
            </a:endParaRPr>
          </a:p>
        </p:txBody>
      </p:sp>
      <p:sp>
        <p:nvSpPr>
          <p:cNvPr id="22" name="Text Box 69"/>
          <p:cNvSpPr txBox="1"/>
          <p:nvPr/>
        </p:nvSpPr>
        <p:spPr>
          <a:xfrm>
            <a:off x="10512313" y="513721"/>
            <a:ext cx="511175" cy="2984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2016</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5657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69460" y="1031013"/>
            <a:ext cx="7256433" cy="4858159"/>
            <a:chOff x="0" y="0"/>
            <a:chExt cx="11323809" cy="7580952"/>
          </a:xfrm>
        </p:grpSpPr>
        <p:pic>
          <p:nvPicPr>
            <p:cNvPr id="6" name="Picture 5"/>
            <p:cNvPicPr>
              <a:picLocks noChangeAspect="1"/>
            </p:cNvPicPr>
            <p:nvPr/>
          </p:nvPicPr>
          <p:blipFill>
            <a:blip r:embed="rId3"/>
            <a:stretch>
              <a:fillRect/>
            </a:stretch>
          </p:blipFill>
          <p:spPr>
            <a:xfrm>
              <a:off x="0" y="0"/>
              <a:ext cx="11323809" cy="7580952"/>
            </a:xfrm>
            <a:prstGeom prst="rect">
              <a:avLst/>
            </a:prstGeom>
            <a:ln>
              <a:noFill/>
            </a:ln>
          </p:spPr>
        </p:pic>
        <p:pic>
          <p:nvPicPr>
            <p:cNvPr id="7" name="Picture 6"/>
            <p:cNvPicPr>
              <a:picLocks noChangeAspect="1"/>
            </p:cNvPicPr>
            <p:nvPr/>
          </p:nvPicPr>
          <p:blipFill>
            <a:blip r:embed="rId4"/>
            <a:stretch>
              <a:fillRect/>
            </a:stretch>
          </p:blipFill>
          <p:spPr>
            <a:xfrm>
              <a:off x="60960" y="76200"/>
              <a:ext cx="1580952" cy="1857143"/>
            </a:xfrm>
            <a:prstGeom prst="rect">
              <a:avLst/>
            </a:prstGeom>
            <a:ln>
              <a:noFill/>
            </a:ln>
          </p:spPr>
        </p:pic>
        <p:pic>
          <p:nvPicPr>
            <p:cNvPr id="8" name="Picture 7"/>
            <p:cNvPicPr>
              <a:picLocks noChangeAspect="1"/>
            </p:cNvPicPr>
            <p:nvPr/>
          </p:nvPicPr>
          <p:blipFill>
            <a:blip r:embed="rId5"/>
            <a:stretch>
              <a:fillRect/>
            </a:stretch>
          </p:blipFill>
          <p:spPr>
            <a:xfrm>
              <a:off x="7315200" y="6598920"/>
              <a:ext cx="3914286" cy="895238"/>
            </a:xfrm>
            <a:prstGeom prst="rect">
              <a:avLst/>
            </a:prstGeom>
            <a:ln>
              <a:noFill/>
            </a:ln>
          </p:spPr>
        </p:pic>
      </p:grpSp>
      <p:sp>
        <p:nvSpPr>
          <p:cNvPr id="9" name="TextBox 8"/>
          <p:cNvSpPr txBox="1"/>
          <p:nvPr/>
        </p:nvSpPr>
        <p:spPr>
          <a:xfrm>
            <a:off x="225096" y="1416270"/>
            <a:ext cx="3742788" cy="3908762"/>
          </a:xfrm>
          <a:prstGeom prst="rect">
            <a:avLst/>
          </a:prstGeom>
          <a:noFill/>
        </p:spPr>
        <p:txBody>
          <a:bodyPr wrap="square" rtlCol="0">
            <a:spAutoFit/>
          </a:bodyPr>
          <a:lstStyle/>
          <a:p>
            <a:r>
              <a:rPr lang="en-US" sz="2400" b="1" dirty="0">
                <a:solidFill>
                  <a:schemeClr val="accent6"/>
                </a:solidFill>
                <a:latin typeface="Times New Roman" panose="02020603050405020304" pitchFamily="18" charset="0"/>
                <a:cs typeface="Times New Roman" panose="02020603050405020304" pitchFamily="18" charset="0"/>
              </a:rPr>
              <a:t>Environmental Parameters</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Temperature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Chl </a:t>
            </a:r>
            <a:r>
              <a:rPr lang="en-US" sz="2000" i="1" dirty="0">
                <a:latin typeface="Times New Roman" panose="02020603050405020304" pitchFamily="18" charset="0"/>
                <a:cs typeface="Times New Roman" panose="02020603050405020304" pitchFamily="18" charset="0"/>
              </a:rPr>
              <a:t>a</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a:t>
            </a:r>
            <a:r>
              <a:rPr lang="en-US" sz="2000" baseline="-25000" dirty="0">
                <a:latin typeface="Times New Roman" panose="02020603050405020304" pitchFamily="18" charset="0"/>
                <a:cs typeface="Times New Roman" panose="02020603050405020304" pitchFamily="18" charset="0"/>
              </a:rPr>
              <a:t>x</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NH</a:t>
            </a:r>
            <a:r>
              <a:rPr lang="en-US" sz="2000" baseline="-25000" dirty="0">
                <a:latin typeface="Times New Roman" panose="02020603050405020304" pitchFamily="18" charset="0"/>
                <a:cs typeface="Times New Roman" panose="02020603050405020304" pitchFamily="18" charset="0"/>
              </a:rPr>
              <a:t>3</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TKN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TP</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TKN:TP</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Turbidity</a:t>
            </a:r>
          </a:p>
        </p:txBody>
      </p:sp>
      <p:sp>
        <p:nvSpPr>
          <p:cNvPr id="10" name="Rectangle 9"/>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078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latin typeface="Times New Roman" panose="02020603050405020304" pitchFamily="18" charset="0"/>
                <a:cs typeface="Times New Roman" panose="02020603050405020304" pitchFamily="18" charset="0"/>
              </a:rPr>
              <a:t>Environmental Drivers</a:t>
            </a:r>
          </a:p>
        </p:txBody>
      </p:sp>
      <p:graphicFrame>
        <p:nvGraphicFramePr>
          <p:cNvPr id="4" name="Table 3"/>
          <p:cNvGraphicFramePr>
            <a:graphicFrameLocks noGrp="1"/>
          </p:cNvGraphicFramePr>
          <p:nvPr>
            <p:extLst>
              <p:ext uri="{D42A27DB-BD31-4B8C-83A1-F6EECF244321}">
                <p14:modId xmlns:p14="http://schemas.microsoft.com/office/powerpoint/2010/main" val="3492720259"/>
              </p:ext>
            </p:extLst>
          </p:nvPr>
        </p:nvGraphicFramePr>
        <p:xfrm>
          <a:off x="538299" y="2784025"/>
          <a:ext cx="10913573" cy="2190746"/>
        </p:xfrm>
        <a:graphic>
          <a:graphicData uri="http://schemas.openxmlformats.org/drawingml/2006/table">
            <a:tbl>
              <a:tblPr firstRow="1" firstCol="1" bandRow="1"/>
              <a:tblGrid>
                <a:gridCol w="20525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23257">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023257">
                  <a:extLst>
                    <a:ext uri="{9D8B030D-6E8A-4147-A177-3AD203B41FA5}">
                      <a16:colId xmlns:a16="http://schemas.microsoft.com/office/drawing/2014/main" val="20004"/>
                    </a:ext>
                  </a:extLst>
                </a:gridCol>
                <a:gridCol w="936172">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gridCol w="936171">
                  <a:extLst>
                    <a:ext uri="{9D8B030D-6E8A-4147-A177-3AD203B41FA5}">
                      <a16:colId xmlns:a16="http://schemas.microsoft.com/office/drawing/2014/main" val="20007"/>
                    </a:ext>
                  </a:extLst>
                </a:gridCol>
                <a:gridCol w="903514">
                  <a:extLst>
                    <a:ext uri="{9D8B030D-6E8A-4147-A177-3AD203B41FA5}">
                      <a16:colId xmlns:a16="http://schemas.microsoft.com/office/drawing/2014/main" val="20008"/>
                    </a:ext>
                  </a:extLst>
                </a:gridCol>
                <a:gridCol w="816530">
                  <a:extLst>
                    <a:ext uri="{9D8B030D-6E8A-4147-A177-3AD203B41FA5}">
                      <a16:colId xmlns:a16="http://schemas.microsoft.com/office/drawing/2014/main" val="20009"/>
                    </a:ext>
                  </a:extLst>
                </a:gridCol>
              </a:tblGrid>
              <a:tr h="289455">
                <a:tc>
                  <a:txBody>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b">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6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TKN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a:noFill/>
                    </a:lnB>
                    <a:solidFill>
                      <a:srgbClr val="FFFFFF"/>
                    </a:solidFill>
                  </a:tcPr>
                </a:tc>
                <a:extLst>
                  <a:ext uri="{0D108BD9-81ED-4DB2-BD59-A6C34878D82A}">
                    <a16:rowId xmlns:a16="http://schemas.microsoft.com/office/drawing/2014/main" val="10000"/>
                  </a:ext>
                </a:extLst>
              </a:tr>
              <a:tr h="332193">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(cells mL</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(cells mL</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(mg L</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L</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224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Chl </a:t>
                      </a: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24214">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(cells mL</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-0.586</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0.498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0.524</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0.458</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324214">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Cyano (mm</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0.492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0.437</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324214">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(cells mL</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0.329</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0.314</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0.175</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324214">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Microeuk (mm</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6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0.282</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0.238</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097" marR="89097" marT="0" marB="0" anchor="ctr">
                    <a:lnL>
                      <a:noFill/>
                    </a:lnL>
                    <a:lnR>
                      <a:noFill/>
                    </a:lnR>
                    <a:lnT>
                      <a:noFill/>
                    </a:lnT>
                    <a:lnB>
                      <a:noFill/>
                    </a:lnB>
                    <a:solidFill>
                      <a:srgbClr val="FFFFFF"/>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755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hart 22"/>
          <p:cNvGraphicFramePr>
            <a:graphicFrameLocks/>
          </p:cNvGraphicFramePr>
          <p:nvPr>
            <p:extLst>
              <p:ext uri="{D42A27DB-BD31-4B8C-83A1-F6EECF244321}">
                <p14:modId xmlns:p14="http://schemas.microsoft.com/office/powerpoint/2010/main" val="3103833685"/>
              </p:ext>
            </p:extLst>
          </p:nvPr>
        </p:nvGraphicFramePr>
        <p:xfrm>
          <a:off x="2818732" y="871481"/>
          <a:ext cx="9177324" cy="1940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187858070"/>
              </p:ext>
            </p:extLst>
          </p:nvPr>
        </p:nvGraphicFramePr>
        <p:xfrm>
          <a:off x="2459201" y="2713538"/>
          <a:ext cx="9566593" cy="1767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1821415899"/>
              </p:ext>
            </p:extLst>
          </p:nvPr>
        </p:nvGraphicFramePr>
        <p:xfrm>
          <a:off x="2439375" y="4437301"/>
          <a:ext cx="9576506" cy="1972263"/>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Straight Connector 13"/>
          <p:cNvCxnSpPr/>
          <p:nvPr/>
        </p:nvCxnSpPr>
        <p:spPr>
          <a:xfrm>
            <a:off x="3642207" y="1859741"/>
            <a:ext cx="7692241"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967680" y="1059339"/>
            <a:ext cx="3337" cy="1335519"/>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299430" y="1059340"/>
            <a:ext cx="3337" cy="1335518"/>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4845" y="1050920"/>
            <a:ext cx="3358" cy="1343938"/>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960203" y="1050920"/>
            <a:ext cx="3358" cy="1343938"/>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0290023" y="1050920"/>
            <a:ext cx="3358" cy="1343938"/>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8320" y="1079397"/>
            <a:ext cx="2191054" cy="1477328"/>
          </a:xfrm>
          <a:prstGeom prst="rect">
            <a:avLst/>
          </a:prstGeom>
          <a:noFill/>
          <a:ln w="19050">
            <a:solidFill>
              <a:schemeClr val="accent1"/>
            </a:solidFill>
          </a:ln>
        </p:spPr>
        <p:txBody>
          <a:bodyPr wrap="square" rtlCol="0">
            <a:spAutoFit/>
          </a:bodyPr>
          <a:lstStyle/>
          <a:p>
            <a:r>
              <a:rPr lang="en-US" b="1" dirty="0">
                <a:solidFill>
                  <a:schemeClr val="accent6"/>
                </a:solidFill>
                <a:latin typeface="Times New Roman" panose="02020603050405020304" pitchFamily="18" charset="0"/>
                <a:cs typeface="Times New Roman" panose="02020603050405020304" pitchFamily="18" charset="0"/>
              </a:rPr>
              <a:t>Chl a</a:t>
            </a:r>
          </a:p>
          <a:p>
            <a:r>
              <a:rPr lang="en-US" dirty="0">
                <a:latin typeface="Times New Roman" panose="02020603050405020304" pitchFamily="18" charset="0"/>
                <a:cs typeface="Times New Roman" panose="02020603050405020304" pitchFamily="18" charset="0"/>
              </a:rPr>
              <a:t>NH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TKN, DO</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Adjusted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=0.680</a:t>
            </a:r>
          </a:p>
          <a:p>
            <a:r>
              <a:rPr lang="en-US" dirty="0">
                <a:latin typeface="Times New Roman" panose="02020603050405020304" pitchFamily="18" charset="0"/>
                <a:cs typeface="Times New Roman" panose="02020603050405020304" pitchFamily="18" charset="0"/>
              </a:rPr>
              <a:t>(n=427)</a:t>
            </a:r>
          </a:p>
        </p:txBody>
      </p:sp>
      <p:sp>
        <p:nvSpPr>
          <p:cNvPr id="62" name="TextBox 61"/>
          <p:cNvSpPr txBox="1"/>
          <p:nvPr/>
        </p:nvSpPr>
        <p:spPr>
          <a:xfrm>
            <a:off x="246404" y="2694394"/>
            <a:ext cx="2192970" cy="1754326"/>
          </a:xfrm>
          <a:prstGeom prst="rect">
            <a:avLst/>
          </a:prstGeom>
          <a:noFill/>
          <a:ln w="19050">
            <a:solidFill>
              <a:schemeClr val="accent1"/>
            </a:solidFill>
          </a:ln>
        </p:spPr>
        <p:txBody>
          <a:bodyPr wrap="square" rtlCol="0">
            <a:spAutoFit/>
          </a:bodyPr>
          <a:lstStyle/>
          <a:p>
            <a:r>
              <a:rPr lang="en-US" b="1" dirty="0">
                <a:solidFill>
                  <a:schemeClr val="accent6"/>
                </a:solidFill>
                <a:latin typeface="Times New Roman" panose="02020603050405020304" pitchFamily="18" charset="0"/>
                <a:cs typeface="Times New Roman" panose="02020603050405020304" pitchFamily="18" charset="0"/>
              </a:rPr>
              <a:t>Cyanobacterial cell density</a:t>
            </a:r>
          </a:p>
          <a:p>
            <a:r>
              <a:rPr lang="en-US" dirty="0">
                <a:latin typeface="Times New Roman" panose="02020603050405020304" pitchFamily="18" charset="0"/>
                <a:cs typeface="Times New Roman" panose="02020603050405020304" pitchFamily="18" charset="0"/>
              </a:rPr>
              <a:t>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TKN, DO, pH</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Adjusted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=0.521</a:t>
            </a:r>
          </a:p>
          <a:p>
            <a:r>
              <a:rPr lang="en-US" dirty="0">
                <a:latin typeface="Times New Roman" panose="02020603050405020304" pitchFamily="18" charset="0"/>
                <a:cs typeface="Times New Roman" panose="02020603050405020304" pitchFamily="18" charset="0"/>
              </a:rPr>
              <a:t>(n=446)</a:t>
            </a:r>
          </a:p>
        </p:txBody>
      </p:sp>
      <p:sp>
        <p:nvSpPr>
          <p:cNvPr id="63" name="TextBox 62"/>
          <p:cNvSpPr txBox="1"/>
          <p:nvPr/>
        </p:nvSpPr>
        <p:spPr>
          <a:xfrm>
            <a:off x="246404" y="4635318"/>
            <a:ext cx="2183058" cy="1754326"/>
          </a:xfrm>
          <a:prstGeom prst="rect">
            <a:avLst/>
          </a:prstGeom>
          <a:solidFill>
            <a:schemeClr val="bg1"/>
          </a:solidFill>
          <a:ln w="19050">
            <a:solidFill>
              <a:schemeClr val="accent1"/>
            </a:solidFill>
          </a:ln>
        </p:spPr>
        <p:txBody>
          <a:bodyPr wrap="square" rtlCol="0">
            <a:spAutoFit/>
          </a:bodyPr>
          <a:lstStyle/>
          <a:p>
            <a:r>
              <a:rPr lang="en-US" b="1" dirty="0">
                <a:solidFill>
                  <a:schemeClr val="accent6"/>
                </a:solidFill>
                <a:latin typeface="Times New Roman" panose="02020603050405020304" pitchFamily="18" charset="0"/>
                <a:cs typeface="Times New Roman" panose="02020603050405020304" pitchFamily="18" charset="0"/>
              </a:rPr>
              <a:t>Microeukaryote cell density</a:t>
            </a:r>
          </a:p>
          <a:p>
            <a:r>
              <a:rPr lang="en-US" dirty="0">
                <a:latin typeface="Times New Roman" panose="02020603050405020304" pitchFamily="18" charset="0"/>
                <a:cs typeface="Times New Roman" panose="02020603050405020304" pitchFamily="18" charset="0"/>
              </a:rPr>
              <a:t>NO</a:t>
            </a:r>
            <a:r>
              <a:rPr lang="en-US" baseline="-25000"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TKN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Adjusted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=0.132</a:t>
            </a:r>
          </a:p>
          <a:p>
            <a:r>
              <a:rPr lang="en-US" dirty="0">
                <a:latin typeface="Times New Roman" panose="02020603050405020304" pitchFamily="18" charset="0"/>
                <a:cs typeface="Times New Roman" panose="02020603050405020304" pitchFamily="18" charset="0"/>
              </a:rPr>
              <a:t>(n=454)</a:t>
            </a:r>
          </a:p>
        </p:txBody>
      </p:sp>
      <p:sp>
        <p:nvSpPr>
          <p:cNvPr id="26" name="Title 1"/>
          <p:cNvSpPr txBox="1">
            <a:spLocks/>
          </p:cNvSpPr>
          <p:nvPr/>
        </p:nvSpPr>
        <p:spPr>
          <a:xfrm>
            <a:off x="400604"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Main environmental drivers</a:t>
            </a:r>
          </a:p>
        </p:txBody>
      </p:sp>
      <p:cxnSp>
        <p:nvCxnSpPr>
          <p:cNvPr id="36" name="Straight Connector 35"/>
          <p:cNvCxnSpPr/>
          <p:nvPr/>
        </p:nvCxnSpPr>
        <p:spPr>
          <a:xfrm flipV="1">
            <a:off x="4966011" y="2436454"/>
            <a:ext cx="0" cy="165760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299430" y="2394858"/>
            <a:ext cx="0" cy="165760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624845" y="2394858"/>
            <a:ext cx="0" cy="165760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960203" y="2416794"/>
            <a:ext cx="0" cy="165760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290023" y="2416512"/>
            <a:ext cx="0" cy="165760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966322" y="4090562"/>
            <a:ext cx="0" cy="206349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299430" y="4090562"/>
            <a:ext cx="0" cy="206349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624845" y="4090562"/>
            <a:ext cx="0" cy="206349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960203" y="4090562"/>
            <a:ext cx="0" cy="206349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0284026" y="4103943"/>
            <a:ext cx="0" cy="206349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8" name="Text Box 68"/>
          <p:cNvSpPr txBox="1"/>
          <p:nvPr/>
        </p:nvSpPr>
        <p:spPr>
          <a:xfrm>
            <a:off x="4136309" y="790257"/>
            <a:ext cx="570414" cy="2364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2011</a:t>
            </a:r>
            <a:endParaRPr lang="en-US" sz="1400" dirty="0">
              <a:effectLst/>
              <a:latin typeface="Times New Roman" panose="02020603050405020304" pitchFamily="18" charset="0"/>
              <a:ea typeface="Times New Roman" panose="02020603050405020304" pitchFamily="18" charset="0"/>
            </a:endParaRPr>
          </a:p>
        </p:txBody>
      </p:sp>
      <p:sp>
        <p:nvSpPr>
          <p:cNvPr id="49" name="Text Box 72"/>
          <p:cNvSpPr txBox="1"/>
          <p:nvPr/>
        </p:nvSpPr>
        <p:spPr>
          <a:xfrm>
            <a:off x="5434445" y="790257"/>
            <a:ext cx="658424" cy="32439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2012</a:t>
            </a:r>
            <a:endParaRPr lang="en-US" sz="1400" dirty="0">
              <a:effectLst/>
              <a:latin typeface="Times New Roman" panose="02020603050405020304" pitchFamily="18" charset="0"/>
              <a:ea typeface="Times New Roman" panose="02020603050405020304" pitchFamily="18" charset="0"/>
            </a:endParaRPr>
          </a:p>
        </p:txBody>
      </p:sp>
      <p:sp>
        <p:nvSpPr>
          <p:cNvPr id="50" name="Text Box 71"/>
          <p:cNvSpPr txBox="1"/>
          <p:nvPr/>
        </p:nvSpPr>
        <p:spPr>
          <a:xfrm>
            <a:off x="6792092" y="790257"/>
            <a:ext cx="658424" cy="34334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2013</a:t>
            </a:r>
            <a:endParaRPr lang="en-US" sz="1400" dirty="0">
              <a:effectLst/>
              <a:latin typeface="Times New Roman" panose="02020603050405020304" pitchFamily="18" charset="0"/>
              <a:ea typeface="Times New Roman" panose="02020603050405020304" pitchFamily="18" charset="0"/>
            </a:endParaRPr>
          </a:p>
        </p:txBody>
      </p:sp>
      <p:sp>
        <p:nvSpPr>
          <p:cNvPr id="51" name="Text Box 73"/>
          <p:cNvSpPr txBox="1"/>
          <p:nvPr/>
        </p:nvSpPr>
        <p:spPr>
          <a:xfrm>
            <a:off x="8085937" y="794664"/>
            <a:ext cx="658424" cy="32228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2014</a:t>
            </a:r>
            <a:endParaRPr lang="en-US" sz="1400" dirty="0">
              <a:effectLst/>
              <a:latin typeface="Times New Roman" panose="02020603050405020304" pitchFamily="18" charset="0"/>
              <a:ea typeface="Times New Roman" panose="02020603050405020304" pitchFamily="18" charset="0"/>
            </a:endParaRPr>
          </a:p>
        </p:txBody>
      </p:sp>
      <p:sp>
        <p:nvSpPr>
          <p:cNvPr id="52" name="Text Box 70"/>
          <p:cNvSpPr txBox="1"/>
          <p:nvPr/>
        </p:nvSpPr>
        <p:spPr>
          <a:xfrm>
            <a:off x="9401513" y="797790"/>
            <a:ext cx="658424" cy="25748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2015</a:t>
            </a:r>
            <a:endParaRPr lang="en-US" sz="1400" dirty="0">
              <a:effectLst/>
              <a:latin typeface="Times New Roman" panose="02020603050405020304" pitchFamily="18" charset="0"/>
              <a:ea typeface="Times New Roman" panose="02020603050405020304" pitchFamily="18" charset="0"/>
            </a:endParaRPr>
          </a:p>
        </p:txBody>
      </p:sp>
      <p:sp>
        <p:nvSpPr>
          <p:cNvPr id="53" name="Text Box 69"/>
          <p:cNvSpPr txBox="1"/>
          <p:nvPr/>
        </p:nvSpPr>
        <p:spPr>
          <a:xfrm>
            <a:off x="10739276" y="796807"/>
            <a:ext cx="658424" cy="39600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rPr>
              <a:t>2016</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4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4" grpId="0">
        <p:bldAsOne/>
      </p:bldGraphic>
      <p:bldGraphic spid="25" grpId="0">
        <p:bldAsOne/>
      </p:bldGraphic>
      <p:bldP spid="61" grpId="0" animBg="1"/>
      <p:bldP spid="62" grpId="0" animBg="1"/>
      <p:bldP spid="63" grpId="0" animBg="1"/>
      <p:bldP spid="48" grpId="0" animBg="1"/>
      <p:bldP spid="49" grpId="0" animBg="1"/>
      <p:bldP spid="50"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8" descr="Cylindrospermopsis raciborsk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93" y="1061254"/>
            <a:ext cx="2762549" cy="2762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1072" y="3447525"/>
            <a:ext cx="2505309"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Cylindrospermopsis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spp.</a:t>
            </a:r>
            <a:endParaRPr lang="en-US" i="1" dirty="0">
              <a:latin typeface="Times New Roman" panose="02020603050405020304" pitchFamily="18" charset="0"/>
              <a:cs typeface="Times New Roman" panose="02020603050405020304" pitchFamily="18" charset="0"/>
            </a:endParaRPr>
          </a:p>
        </p:txBody>
      </p:sp>
      <p:pic>
        <p:nvPicPr>
          <p:cNvPr id="7" name="Picture 4" descr="http://algalweb.net/aphanocaps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097" y="998126"/>
            <a:ext cx="2936656" cy="28256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36437" y="3387684"/>
            <a:ext cx="1918904"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Aphanocapsa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spp.</a:t>
            </a:r>
            <a:endParaRPr lang="en-US" i="1" dirty="0">
              <a:latin typeface="Times New Roman" panose="02020603050405020304" pitchFamily="18" charset="0"/>
              <a:cs typeface="Times New Roman" panose="02020603050405020304" pitchFamily="18" charset="0"/>
            </a:endParaRPr>
          </a:p>
        </p:txBody>
      </p:sp>
      <p:pic>
        <p:nvPicPr>
          <p:cNvPr id="9" name="Picture 6" descr="https://ccy.nioz.nl/isotope/c/ccy0391-100x-1x-ph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991" y="965830"/>
            <a:ext cx="3812046" cy="28256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62991" y="3387684"/>
            <a:ext cx="2117348"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Pseudanabaena</a:t>
            </a:r>
            <a:r>
              <a:rPr lang="en-US" dirty="0">
                <a:latin typeface="Times New Roman" panose="02020603050405020304" pitchFamily="18" charset="0"/>
                <a:cs typeface="Times New Roman" panose="02020603050405020304" pitchFamily="18" charset="0"/>
              </a:rPr>
              <a:t> spp.</a:t>
            </a:r>
          </a:p>
        </p:txBody>
      </p:sp>
      <p:pic>
        <p:nvPicPr>
          <p:cNvPr id="11" name="Picture 8" descr="http://cultures.cawthron.org.nz/ciccm/files/photos/Chroococcus%20Hawaii%201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676" y="3924341"/>
            <a:ext cx="3752855" cy="28256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0610" y="6331745"/>
            <a:ext cx="1924726"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Chroococcus</a:t>
            </a:r>
            <a:r>
              <a:rPr lang="en-US" dirty="0">
                <a:latin typeface="Times New Roman" panose="02020603050405020304" pitchFamily="18" charset="0"/>
                <a:cs typeface="Times New Roman" panose="02020603050405020304" pitchFamily="18" charset="0"/>
              </a:rPr>
              <a:t> spp.</a:t>
            </a:r>
          </a:p>
        </p:txBody>
      </p:sp>
      <p:pic>
        <p:nvPicPr>
          <p:cNvPr id="13" name="Picture 10" descr="http://img.algaebase.org/images/5F94718C04ef4322F0URS21BD154/LP29AoSDLSw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697" y="3953157"/>
            <a:ext cx="3524385" cy="27866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11034" y="6331745"/>
            <a:ext cx="1722469"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Microcystis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spp.</a:t>
            </a:r>
            <a:r>
              <a:rPr lang="en-US"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5" name="Picture 16" descr="http://www.plingfactory.de/Science/Atlas/Kennkarten%20Procaryota/Image/Anabaena-spiroides17b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4068" y="3854251"/>
            <a:ext cx="3847360" cy="28855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017619" y="6331745"/>
            <a:ext cx="2502789" cy="369332"/>
          </a:xfrm>
          <a:prstGeom prst="rect">
            <a:avLst/>
          </a:prstGeom>
          <a:noFill/>
        </p:spPr>
        <p:txBody>
          <a:bodyPr wrap="square" rtlCol="0">
            <a:spAutoFit/>
          </a:bodyPr>
          <a:lstStyle/>
          <a:p>
            <a:r>
              <a:rPr lang="en-US" i="1" dirty="0" err="1">
                <a:solidFill>
                  <a:schemeClr val="bg1"/>
                </a:solidFill>
                <a:latin typeface="Times New Roman" panose="02020603050405020304" pitchFamily="18" charset="0"/>
                <a:cs typeface="Times New Roman" panose="02020603050405020304" pitchFamily="18" charset="0"/>
              </a:rPr>
              <a:t>Dolichospermum</a:t>
            </a:r>
            <a:r>
              <a:rPr lang="en-US" i="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spp.</a:t>
            </a:r>
          </a:p>
        </p:txBody>
      </p:sp>
      <p:sp>
        <p:nvSpPr>
          <p:cNvPr id="26" name="Title 1"/>
          <p:cNvSpPr txBox="1">
            <a:spLocks/>
          </p:cNvSpPr>
          <p:nvPr/>
        </p:nvSpPr>
        <p:spPr>
          <a:xfrm>
            <a:off x="400604" y="0"/>
            <a:ext cx="115678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1. Are there spatiotemporal patterns for phytoplankton assemblages?</a:t>
            </a:r>
          </a:p>
        </p:txBody>
      </p:sp>
      <p:sp>
        <p:nvSpPr>
          <p:cNvPr id="2" name="Rectangle 1"/>
          <p:cNvSpPr/>
          <p:nvPr/>
        </p:nvSpPr>
        <p:spPr>
          <a:xfrm>
            <a:off x="776268" y="1066847"/>
            <a:ext cx="2639594"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NCCOS NOAA</a:t>
            </a:r>
          </a:p>
        </p:txBody>
      </p:sp>
      <p:sp>
        <p:nvSpPr>
          <p:cNvPr id="19" name="Rectangle 18"/>
          <p:cNvSpPr/>
          <p:nvPr/>
        </p:nvSpPr>
        <p:spPr>
          <a:xfrm>
            <a:off x="3905509" y="998126"/>
            <a:ext cx="2639594"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Algal Web</a:t>
            </a:r>
          </a:p>
        </p:txBody>
      </p:sp>
      <p:sp>
        <p:nvSpPr>
          <p:cNvPr id="20" name="Rectangle 19"/>
          <p:cNvSpPr/>
          <p:nvPr/>
        </p:nvSpPr>
        <p:spPr>
          <a:xfrm>
            <a:off x="7382368" y="959125"/>
            <a:ext cx="2639594"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Culture Collection </a:t>
            </a:r>
            <a:r>
              <a:rPr lang="en-US" sz="800" dirty="0" err="1">
                <a:latin typeface="Times New Roman" panose="02020603050405020304" pitchFamily="18" charset="0"/>
                <a:cs typeface="Times New Roman" panose="02020603050405020304" pitchFamily="18" charset="0"/>
              </a:rPr>
              <a:t>Yerseke</a:t>
            </a:r>
            <a:endParaRPr lang="en-US" sz="800" dirty="0">
              <a:latin typeface="Times New Roman" panose="02020603050405020304" pitchFamily="18" charset="0"/>
              <a:cs typeface="Times New Roman" panose="02020603050405020304" pitchFamily="18" charset="0"/>
            </a:endParaRPr>
          </a:p>
        </p:txBody>
      </p:sp>
      <p:sp>
        <p:nvSpPr>
          <p:cNvPr id="21" name="Rectangle 20"/>
          <p:cNvSpPr/>
          <p:nvPr/>
        </p:nvSpPr>
        <p:spPr>
          <a:xfrm>
            <a:off x="268426" y="3924340"/>
            <a:ext cx="2639594" cy="215444"/>
          </a:xfrm>
          <a:prstGeom prst="rect">
            <a:avLst/>
          </a:prstGeom>
        </p:spPr>
        <p:txBody>
          <a:bodyPr wrap="square">
            <a:spAutoFit/>
          </a:bodyPr>
          <a:lstStyle/>
          <a:p>
            <a:r>
              <a:rPr lang="en-US" sz="800" dirty="0" err="1">
                <a:latin typeface="Times New Roman" panose="02020603050405020304" pitchFamily="18" charset="0"/>
                <a:cs typeface="Times New Roman" panose="02020603050405020304" pitchFamily="18" charset="0"/>
              </a:rPr>
              <a:t>Cawthron</a:t>
            </a:r>
            <a:r>
              <a:rPr lang="en-US" sz="800" dirty="0">
                <a:latin typeface="Times New Roman" panose="02020603050405020304" pitchFamily="18" charset="0"/>
                <a:cs typeface="Times New Roman" panose="02020603050405020304" pitchFamily="18" charset="0"/>
              </a:rPr>
              <a:t> Institute</a:t>
            </a:r>
          </a:p>
        </p:txBody>
      </p:sp>
      <p:sp>
        <p:nvSpPr>
          <p:cNvPr id="22" name="Rectangle 21"/>
          <p:cNvSpPr/>
          <p:nvPr/>
        </p:nvSpPr>
        <p:spPr>
          <a:xfrm>
            <a:off x="7994068" y="3888178"/>
            <a:ext cx="2639594" cy="215444"/>
          </a:xfrm>
          <a:prstGeom prst="rect">
            <a:avLst/>
          </a:prstGeom>
        </p:spPr>
        <p:txBody>
          <a:bodyPr wrap="square">
            <a:spAutoFit/>
          </a:bodyPr>
          <a:lstStyle/>
          <a:p>
            <a:r>
              <a:rPr lang="en-US" sz="800" dirty="0" err="1">
                <a:latin typeface="Times New Roman" panose="02020603050405020304" pitchFamily="18" charset="0"/>
                <a:cs typeface="Times New Roman" panose="02020603050405020304" pitchFamily="18" charset="0"/>
              </a:rPr>
              <a:t>Mikro</a:t>
            </a:r>
            <a:r>
              <a:rPr lang="en-US" sz="800" dirty="0">
                <a:latin typeface="Times New Roman" panose="02020603050405020304" pitchFamily="18" charset="0"/>
                <a:cs typeface="Times New Roman" panose="02020603050405020304" pitchFamily="18" charset="0"/>
              </a:rPr>
              <a:t> Forum</a:t>
            </a:r>
          </a:p>
        </p:txBody>
      </p:sp>
    </p:spTree>
    <p:extLst>
      <p:ext uri="{BB962C8B-B14F-4D97-AF65-F5344CB8AC3E}">
        <p14:creationId xmlns:p14="http://schemas.microsoft.com/office/powerpoint/2010/main" val="296107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695668181"/>
              </p:ext>
            </p:extLst>
          </p:nvPr>
        </p:nvGraphicFramePr>
        <p:xfrm>
          <a:off x="1890962" y="907819"/>
          <a:ext cx="10471911" cy="1972799"/>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hart 35"/>
          <p:cNvGraphicFramePr/>
          <p:nvPr>
            <p:extLst>
              <p:ext uri="{D42A27DB-BD31-4B8C-83A1-F6EECF244321}">
                <p14:modId xmlns:p14="http://schemas.microsoft.com/office/powerpoint/2010/main" val="4044751938"/>
              </p:ext>
            </p:extLst>
          </p:nvPr>
        </p:nvGraphicFramePr>
        <p:xfrm>
          <a:off x="1320800" y="4890341"/>
          <a:ext cx="11623158" cy="23200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extLst>
              <p:ext uri="{D42A27DB-BD31-4B8C-83A1-F6EECF244321}">
                <p14:modId xmlns:p14="http://schemas.microsoft.com/office/powerpoint/2010/main" val="46417084"/>
              </p:ext>
            </p:extLst>
          </p:nvPr>
        </p:nvGraphicFramePr>
        <p:xfrm>
          <a:off x="2533821" y="2822373"/>
          <a:ext cx="9524252" cy="2129201"/>
        </p:xfrm>
        <a:graphic>
          <a:graphicData uri="http://schemas.openxmlformats.org/drawingml/2006/chart">
            <c:chart xmlns:c="http://schemas.openxmlformats.org/drawingml/2006/chart" xmlns:r="http://schemas.openxmlformats.org/officeDocument/2006/relationships" r:id="rId5"/>
          </a:graphicData>
        </a:graphic>
      </p:graphicFrame>
      <p:cxnSp>
        <p:nvCxnSpPr>
          <p:cNvPr id="28" name="Straight Connector 27"/>
          <p:cNvCxnSpPr/>
          <p:nvPr/>
        </p:nvCxnSpPr>
        <p:spPr>
          <a:xfrm flipV="1">
            <a:off x="4521646" y="946928"/>
            <a:ext cx="0" cy="5563939"/>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996759" y="954545"/>
            <a:ext cx="0" cy="555632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472317" y="954545"/>
            <a:ext cx="0" cy="555632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37" name="Picture 36"/>
          <p:cNvPicPr/>
          <p:nvPr/>
        </p:nvPicPr>
        <p:blipFill>
          <a:blip r:embed="rId6">
            <a:extLst>
              <a:ext uri="{28A0092B-C50C-407E-A947-70E740481C1C}">
                <a14:useLocalDpi xmlns:a14="http://schemas.microsoft.com/office/drawing/2010/main" val="0"/>
              </a:ext>
            </a:extLst>
          </a:blip>
          <a:stretch>
            <a:fillRect/>
          </a:stretch>
        </p:blipFill>
        <p:spPr>
          <a:xfrm>
            <a:off x="8814797" y="1250482"/>
            <a:ext cx="1757874" cy="789203"/>
          </a:xfrm>
          <a:prstGeom prst="rect">
            <a:avLst/>
          </a:prstGeom>
        </p:spPr>
      </p:pic>
      <p:cxnSp>
        <p:nvCxnSpPr>
          <p:cNvPr id="31" name="Straight Connector 30"/>
          <p:cNvCxnSpPr/>
          <p:nvPr/>
        </p:nvCxnSpPr>
        <p:spPr>
          <a:xfrm flipV="1">
            <a:off x="8944123" y="946928"/>
            <a:ext cx="0" cy="5563939"/>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0422821" y="954544"/>
            <a:ext cx="0" cy="5556323"/>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38" name="Picture 37"/>
          <p:cNvPicPr/>
          <p:nvPr/>
        </p:nvPicPr>
        <p:blipFill>
          <a:blip r:embed="rId7">
            <a:extLst>
              <a:ext uri="{28A0092B-C50C-407E-A947-70E740481C1C}">
                <a14:useLocalDpi xmlns:a14="http://schemas.microsoft.com/office/drawing/2010/main" val="0"/>
              </a:ext>
            </a:extLst>
          </a:blip>
          <a:stretch>
            <a:fillRect/>
          </a:stretch>
        </p:blipFill>
        <p:spPr>
          <a:xfrm>
            <a:off x="10589259" y="1245524"/>
            <a:ext cx="1362396" cy="619808"/>
          </a:xfrm>
          <a:prstGeom prst="rect">
            <a:avLst/>
          </a:prstGeom>
        </p:spPr>
      </p:pic>
      <p:sp>
        <p:nvSpPr>
          <p:cNvPr id="16" name="Title 1"/>
          <p:cNvSpPr txBox="1">
            <a:spLocks/>
          </p:cNvSpPr>
          <p:nvPr/>
        </p:nvSpPr>
        <p:spPr>
          <a:xfrm>
            <a:off x="221453" y="-1507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Cyanobacterial composition changes at 3 long-term sites</a:t>
            </a:r>
          </a:p>
        </p:txBody>
      </p:sp>
      <p:sp>
        <p:nvSpPr>
          <p:cNvPr id="19" name="Rectangle 18"/>
          <p:cNvSpPr/>
          <p:nvPr/>
        </p:nvSpPr>
        <p:spPr>
          <a:xfrm>
            <a:off x="76199" y="6390288"/>
            <a:ext cx="2457622" cy="2522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896029" y="3507657"/>
            <a:ext cx="294172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Cell density (x10</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cells mL</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3535932" y="772836"/>
            <a:ext cx="7441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2011</a:t>
            </a:r>
          </a:p>
        </p:txBody>
      </p:sp>
      <p:sp>
        <p:nvSpPr>
          <p:cNvPr id="49" name="TextBox 48"/>
          <p:cNvSpPr txBox="1"/>
          <p:nvPr/>
        </p:nvSpPr>
        <p:spPr>
          <a:xfrm>
            <a:off x="4948305" y="766819"/>
            <a:ext cx="7441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2012</a:t>
            </a:r>
          </a:p>
        </p:txBody>
      </p:sp>
      <p:sp>
        <p:nvSpPr>
          <p:cNvPr id="50" name="TextBox 49"/>
          <p:cNvSpPr txBox="1"/>
          <p:nvPr/>
        </p:nvSpPr>
        <p:spPr>
          <a:xfrm>
            <a:off x="6446387" y="777651"/>
            <a:ext cx="7441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2013</a:t>
            </a:r>
          </a:p>
        </p:txBody>
      </p:sp>
      <p:sp>
        <p:nvSpPr>
          <p:cNvPr id="51" name="TextBox 50"/>
          <p:cNvSpPr txBox="1"/>
          <p:nvPr/>
        </p:nvSpPr>
        <p:spPr>
          <a:xfrm>
            <a:off x="7907049" y="766819"/>
            <a:ext cx="7441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2014</a:t>
            </a:r>
          </a:p>
        </p:txBody>
      </p:sp>
      <p:sp>
        <p:nvSpPr>
          <p:cNvPr id="52" name="TextBox 51"/>
          <p:cNvSpPr txBox="1"/>
          <p:nvPr/>
        </p:nvSpPr>
        <p:spPr>
          <a:xfrm>
            <a:off x="9311391" y="760802"/>
            <a:ext cx="7441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2015</a:t>
            </a:r>
          </a:p>
        </p:txBody>
      </p:sp>
      <p:sp>
        <p:nvSpPr>
          <p:cNvPr id="53" name="TextBox 52"/>
          <p:cNvSpPr txBox="1"/>
          <p:nvPr/>
        </p:nvSpPr>
        <p:spPr>
          <a:xfrm>
            <a:off x="10861535" y="760802"/>
            <a:ext cx="744162"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2016</a:t>
            </a:r>
          </a:p>
        </p:txBody>
      </p:sp>
      <p:sp>
        <p:nvSpPr>
          <p:cNvPr id="21" name="TextBox 20"/>
          <p:cNvSpPr txBox="1"/>
          <p:nvPr/>
        </p:nvSpPr>
        <p:spPr>
          <a:xfrm>
            <a:off x="59060" y="1784107"/>
            <a:ext cx="2039524" cy="3816429"/>
          </a:xfrm>
          <a:prstGeom prst="rect">
            <a:avLst/>
          </a:prstGeom>
          <a:noFill/>
          <a:ln w="19050">
            <a:solidFill>
              <a:schemeClr val="accent1"/>
            </a:solidFill>
          </a:ln>
        </p:spPr>
        <p:txBody>
          <a:bodyPr wrap="square" rtlCol="0">
            <a:spAutoFit/>
          </a:bodyPr>
          <a:lstStyle/>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Monthly and seasonal but no inter-annual trends</a:t>
            </a:r>
          </a:p>
          <a:p>
            <a:pPr marL="342900" indent="-3429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Low spatial variability</a:t>
            </a:r>
          </a:p>
          <a:p>
            <a:pPr marL="342900" indent="-3429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2 year shifts in dominant genus</a:t>
            </a:r>
          </a:p>
        </p:txBody>
      </p:sp>
    </p:spTree>
    <p:extLst>
      <p:ext uri="{BB962C8B-B14F-4D97-AF65-F5344CB8AC3E}">
        <p14:creationId xmlns:p14="http://schemas.microsoft.com/office/powerpoint/2010/main" val="15638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36" grpId="0">
        <p:bldAsOne/>
      </p:bldGraphic>
      <p:bldGraphic spid="35" grpId="0">
        <p:bldAsOne/>
      </p:bldGraphic>
      <p:bldP spid="17" grpId="0"/>
      <p:bldP spid="20" grpId="0"/>
      <p:bldP spid="49" grpId="0"/>
      <p:bldP spid="50" grpId="0"/>
      <p:bldP spid="51" grpId="0"/>
      <p:bldP spid="52" grpId="0"/>
      <p:bldP spid="53"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0604" y="1325562"/>
            <a:ext cx="5181600" cy="5064725"/>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Chemical</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NO</a:t>
            </a:r>
            <a:r>
              <a:rPr lang="en-US" sz="2600" baseline="-25000" dirty="0">
                <a:latin typeface="Times New Roman" panose="02020603050405020304" pitchFamily="18" charset="0"/>
                <a:cs typeface="Times New Roman" panose="02020603050405020304" pitchFamily="18" charset="0"/>
              </a:rPr>
              <a:t>x</a:t>
            </a:r>
            <a:r>
              <a:rPr lang="en-US" sz="2600" dirty="0">
                <a:latin typeface="Times New Roman" panose="02020603050405020304" pitchFamily="18" charset="0"/>
                <a:cs typeface="Times New Roman" panose="02020603050405020304" pitchFamily="18" charset="0"/>
              </a:rPr>
              <a:t> (nitrate plus nitrite)</a:t>
            </a:r>
          </a:p>
          <a:p>
            <a:r>
              <a:rPr lang="en-US" sz="2600" dirty="0">
                <a:latin typeface="Times New Roman" panose="02020603050405020304" pitchFamily="18" charset="0"/>
                <a:cs typeface="Times New Roman" panose="02020603050405020304" pitchFamily="18" charset="0"/>
              </a:rPr>
              <a:t>NH</a:t>
            </a:r>
            <a:r>
              <a:rPr lang="en-US" sz="2600" baseline="-250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(ammonia)</a:t>
            </a:r>
            <a:endParaRPr lang="en-US" sz="2600" baseline="-250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TKN (total Kjeldahl nitrogen)</a:t>
            </a:r>
          </a:p>
          <a:p>
            <a:pPr lvl="1"/>
            <a:r>
              <a:rPr lang="en-US" dirty="0">
                <a:latin typeface="Times New Roman" panose="02020603050405020304" pitchFamily="18" charset="0"/>
                <a:cs typeface="Times New Roman" panose="02020603050405020304" pitchFamily="18" charset="0"/>
              </a:rPr>
              <a:t>Organic N plus ammonia</a:t>
            </a:r>
          </a:p>
          <a:p>
            <a:r>
              <a:rPr lang="en-US" sz="2600" dirty="0">
                <a:latin typeface="Times New Roman" panose="02020603050405020304" pitchFamily="18" charset="0"/>
                <a:cs typeface="Times New Roman" panose="02020603050405020304" pitchFamily="18" charset="0"/>
              </a:rPr>
              <a:t>TP (total phosphorus)</a:t>
            </a:r>
          </a:p>
          <a:p>
            <a:r>
              <a:rPr lang="en-US" sz="2600" dirty="0">
                <a:latin typeface="Times New Roman" panose="02020603050405020304" pitchFamily="18" charset="0"/>
                <a:cs typeface="Times New Roman" panose="02020603050405020304" pitchFamily="18" charset="0"/>
              </a:rPr>
              <a:t>TKN:TP</a:t>
            </a:r>
          </a:p>
          <a:p>
            <a:r>
              <a:rPr lang="en-US" sz="2600" dirty="0">
                <a:latin typeface="Times New Roman" panose="02020603050405020304" pitchFamily="18" charset="0"/>
                <a:cs typeface="Times New Roman" panose="02020603050405020304" pitchFamily="18" charset="0"/>
              </a:rPr>
              <a:t>Turbidity</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Physical</a:t>
            </a:r>
          </a:p>
          <a:p>
            <a:r>
              <a:rPr lang="en-US" sz="2600" dirty="0">
                <a:latin typeface="Times New Roman" panose="02020603050405020304" pitchFamily="18" charset="0"/>
                <a:cs typeface="Times New Roman" panose="02020603050405020304" pitchFamily="18" charset="0"/>
              </a:rPr>
              <a:t>Temperature</a:t>
            </a:r>
          </a:p>
          <a:p>
            <a:r>
              <a:rPr lang="en-US" sz="2600" dirty="0">
                <a:latin typeface="Times New Roman" panose="02020603050405020304" pitchFamily="18" charset="0"/>
                <a:cs typeface="Times New Roman" panose="02020603050405020304" pitchFamily="18" charset="0"/>
              </a:rPr>
              <a:t>DO (dissolved oxygen)</a:t>
            </a:r>
          </a:p>
          <a:p>
            <a:r>
              <a:rPr lang="en-US" sz="2600" dirty="0">
                <a:latin typeface="Times New Roman" panose="02020603050405020304" pitchFamily="18" charset="0"/>
                <a:cs typeface="Times New Roman" panose="02020603050405020304" pitchFamily="18" charset="0"/>
              </a:rPr>
              <a:t>pH</a:t>
            </a:r>
          </a:p>
        </p:txBody>
      </p:sp>
      <p:sp>
        <p:nvSpPr>
          <p:cNvPr id="5" name="Content Placeholder 4"/>
          <p:cNvSpPr>
            <a:spLocks noGrp="1"/>
          </p:cNvSpPr>
          <p:nvPr>
            <p:ph sz="half" idx="2"/>
          </p:nvPr>
        </p:nvSpPr>
        <p:spPr>
          <a:xfrm>
            <a:off x="5582204" y="1325563"/>
            <a:ext cx="3228008" cy="4351338"/>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Meteorological</a:t>
            </a:r>
          </a:p>
          <a:p>
            <a:r>
              <a:rPr lang="en-US" sz="2600" dirty="0">
                <a:latin typeface="Times New Roman" panose="02020603050405020304" pitchFamily="18" charset="0"/>
                <a:cs typeface="Times New Roman" panose="02020603050405020304" pitchFamily="18" charset="0"/>
              </a:rPr>
              <a:t>Precipitation</a:t>
            </a:r>
          </a:p>
          <a:p>
            <a:r>
              <a:rPr lang="en-US" sz="2600" dirty="0">
                <a:latin typeface="Times New Roman" panose="02020603050405020304" pitchFamily="18" charset="0"/>
                <a:cs typeface="Times New Roman" panose="02020603050405020304" pitchFamily="18" charset="0"/>
              </a:rPr>
              <a:t>Wind speed</a:t>
            </a:r>
          </a:p>
          <a:p>
            <a:r>
              <a:rPr lang="en-US" sz="2600" dirty="0">
                <a:latin typeface="Times New Roman" panose="02020603050405020304" pitchFamily="18" charset="0"/>
                <a:cs typeface="Times New Roman" panose="02020603050405020304" pitchFamily="18" charset="0"/>
              </a:rPr>
              <a:t>PAR (Photosynthetically Active Radiation)</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Hydrological</a:t>
            </a:r>
          </a:p>
          <a:p>
            <a:r>
              <a:rPr lang="en-US" sz="2600" dirty="0">
                <a:latin typeface="Times New Roman" panose="02020603050405020304" pitchFamily="18" charset="0"/>
                <a:cs typeface="Times New Roman" panose="02020603050405020304" pitchFamily="18" charset="0"/>
              </a:rPr>
              <a:t>Morgan Creek flow</a:t>
            </a:r>
          </a:p>
          <a:p>
            <a:r>
              <a:rPr lang="en-US" sz="2600" dirty="0">
                <a:latin typeface="Times New Roman" panose="02020603050405020304" pitchFamily="18" charset="0"/>
                <a:cs typeface="Times New Roman" panose="02020603050405020304" pitchFamily="18" charset="0"/>
              </a:rPr>
              <a:t>New Hope Creek flow</a:t>
            </a:r>
          </a:p>
          <a:p>
            <a:r>
              <a:rPr lang="en-US" sz="2600" dirty="0">
                <a:latin typeface="Times New Roman" panose="02020603050405020304" pitchFamily="18" charset="0"/>
                <a:cs typeface="Times New Roman" panose="02020603050405020304" pitchFamily="18" charset="0"/>
              </a:rPr>
              <a:t>Haw River flow</a:t>
            </a:r>
          </a:p>
        </p:txBody>
      </p:sp>
      <p:sp>
        <p:nvSpPr>
          <p:cNvPr id="6" name="Rectangle 5"/>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00604"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2. Can environmental parameters be identified as drivers of phytoplankton abundance and/or composition shifts?</a:t>
            </a:r>
          </a:p>
        </p:txBody>
      </p:sp>
    </p:spTree>
    <p:extLst>
      <p:ext uri="{BB962C8B-B14F-4D97-AF65-F5344CB8AC3E}">
        <p14:creationId xmlns:p14="http://schemas.microsoft.com/office/powerpoint/2010/main" val="298640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0604" y="1325562"/>
            <a:ext cx="5181600" cy="5064725"/>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Chemical</a:t>
            </a:r>
            <a:endParaRPr lang="en-US" sz="2600"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NO</a:t>
            </a:r>
            <a:r>
              <a:rPr lang="en-US" sz="2600" b="1" baseline="-25000" dirty="0">
                <a:solidFill>
                  <a:srgbClr val="FF0000"/>
                </a:solidFill>
                <a:latin typeface="Times New Roman" panose="02020603050405020304" pitchFamily="18" charset="0"/>
                <a:cs typeface="Times New Roman" panose="02020603050405020304" pitchFamily="18" charset="0"/>
              </a:rPr>
              <a:t>x</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(nitrate plus nitrite)</a:t>
            </a:r>
          </a:p>
          <a:p>
            <a:r>
              <a:rPr lang="en-US" sz="2600" b="1" dirty="0">
                <a:solidFill>
                  <a:srgbClr val="FF0000"/>
                </a:solidFill>
                <a:latin typeface="Times New Roman" panose="02020603050405020304" pitchFamily="18" charset="0"/>
                <a:cs typeface="Times New Roman" panose="02020603050405020304" pitchFamily="18" charset="0"/>
              </a:rPr>
              <a:t>NH</a:t>
            </a:r>
            <a:r>
              <a:rPr lang="en-US" sz="2600" b="1" baseline="-25000" dirty="0">
                <a:solidFill>
                  <a:srgbClr val="FF0000"/>
                </a:solidFill>
                <a:latin typeface="Times New Roman" panose="02020603050405020304" pitchFamily="18" charset="0"/>
                <a:cs typeface="Times New Roman" panose="02020603050405020304" pitchFamily="18" charset="0"/>
              </a:rPr>
              <a:t>3</a:t>
            </a:r>
            <a:r>
              <a:rPr lang="en-US" sz="2600" baseline="-250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(ammonia)</a:t>
            </a:r>
            <a:endParaRPr lang="en-US" sz="2600" baseline="-25000"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TKN</a:t>
            </a:r>
            <a:r>
              <a:rPr lang="en-US" sz="2600" dirty="0">
                <a:latin typeface="Times New Roman" panose="02020603050405020304" pitchFamily="18" charset="0"/>
                <a:cs typeface="Times New Roman" panose="02020603050405020304" pitchFamily="18" charset="0"/>
              </a:rPr>
              <a:t> (total Kjeldahl nitrogen)</a:t>
            </a:r>
          </a:p>
          <a:p>
            <a:pPr lvl="1"/>
            <a:r>
              <a:rPr lang="en-US" dirty="0">
                <a:latin typeface="Times New Roman" panose="02020603050405020304" pitchFamily="18" charset="0"/>
                <a:cs typeface="Times New Roman" panose="02020603050405020304" pitchFamily="18" charset="0"/>
              </a:rPr>
              <a:t>Organic N plus ammonia</a:t>
            </a:r>
          </a:p>
          <a:p>
            <a:r>
              <a:rPr lang="en-US" sz="2600" dirty="0">
                <a:latin typeface="Times New Roman" panose="02020603050405020304" pitchFamily="18" charset="0"/>
                <a:cs typeface="Times New Roman" panose="02020603050405020304" pitchFamily="18" charset="0"/>
              </a:rPr>
              <a:t>TP (total phosphorus)</a:t>
            </a:r>
          </a:p>
          <a:p>
            <a:r>
              <a:rPr lang="en-US" sz="2600" dirty="0">
                <a:latin typeface="Times New Roman" panose="02020603050405020304" pitchFamily="18" charset="0"/>
                <a:cs typeface="Times New Roman" panose="02020603050405020304" pitchFamily="18" charset="0"/>
              </a:rPr>
              <a:t>TKN:TP</a:t>
            </a:r>
          </a:p>
          <a:p>
            <a:r>
              <a:rPr lang="en-US" sz="2600" dirty="0">
                <a:latin typeface="Times New Roman" panose="02020603050405020304" pitchFamily="18" charset="0"/>
                <a:cs typeface="Times New Roman" panose="02020603050405020304" pitchFamily="18" charset="0"/>
              </a:rPr>
              <a:t>Turbidity</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Physical</a:t>
            </a:r>
          </a:p>
          <a:p>
            <a:r>
              <a:rPr lang="en-US" sz="2600" dirty="0">
                <a:latin typeface="Times New Roman" panose="02020603050405020304" pitchFamily="18" charset="0"/>
                <a:cs typeface="Times New Roman" panose="02020603050405020304" pitchFamily="18" charset="0"/>
              </a:rPr>
              <a:t>Temperature</a:t>
            </a:r>
          </a:p>
          <a:p>
            <a:r>
              <a:rPr lang="en-US" sz="2600" b="1" dirty="0">
                <a:solidFill>
                  <a:srgbClr val="FF0000"/>
                </a:solidFill>
                <a:latin typeface="Times New Roman" panose="02020603050405020304" pitchFamily="18" charset="0"/>
                <a:cs typeface="Times New Roman" panose="02020603050405020304" pitchFamily="18" charset="0"/>
              </a:rPr>
              <a:t>DO</a:t>
            </a:r>
            <a:r>
              <a:rPr lang="en-US" sz="2600" dirty="0">
                <a:latin typeface="Times New Roman" panose="02020603050405020304" pitchFamily="18" charset="0"/>
                <a:cs typeface="Times New Roman" panose="02020603050405020304" pitchFamily="18" charset="0"/>
              </a:rPr>
              <a:t> (dissolved oxygen)</a:t>
            </a:r>
          </a:p>
          <a:p>
            <a:r>
              <a:rPr lang="en-US" sz="2600" b="1" dirty="0">
                <a:solidFill>
                  <a:srgbClr val="FF0000"/>
                </a:solidFill>
                <a:latin typeface="Times New Roman" panose="02020603050405020304" pitchFamily="18" charset="0"/>
                <a:cs typeface="Times New Roman" panose="02020603050405020304" pitchFamily="18" charset="0"/>
              </a:rPr>
              <a:t>pH</a:t>
            </a:r>
          </a:p>
        </p:txBody>
      </p:sp>
      <p:sp>
        <p:nvSpPr>
          <p:cNvPr id="5" name="Content Placeholder 4"/>
          <p:cNvSpPr>
            <a:spLocks noGrp="1"/>
          </p:cNvSpPr>
          <p:nvPr>
            <p:ph sz="half" idx="2"/>
          </p:nvPr>
        </p:nvSpPr>
        <p:spPr>
          <a:xfrm>
            <a:off x="5582204" y="1325563"/>
            <a:ext cx="3228008" cy="4351338"/>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Meteorological</a:t>
            </a:r>
          </a:p>
          <a:p>
            <a:r>
              <a:rPr lang="en-US" sz="2600" dirty="0">
                <a:latin typeface="Times New Roman" panose="02020603050405020304" pitchFamily="18" charset="0"/>
                <a:cs typeface="Times New Roman" panose="02020603050405020304" pitchFamily="18" charset="0"/>
              </a:rPr>
              <a:t>Precipitation</a:t>
            </a:r>
          </a:p>
          <a:p>
            <a:r>
              <a:rPr lang="en-US" sz="2600" dirty="0">
                <a:latin typeface="Times New Roman" panose="02020603050405020304" pitchFamily="18" charset="0"/>
                <a:cs typeface="Times New Roman" panose="02020603050405020304" pitchFamily="18" charset="0"/>
              </a:rPr>
              <a:t>Wind speed</a:t>
            </a:r>
          </a:p>
          <a:p>
            <a:r>
              <a:rPr lang="en-US" sz="2600" dirty="0">
                <a:latin typeface="Times New Roman" panose="02020603050405020304" pitchFamily="18" charset="0"/>
                <a:cs typeface="Times New Roman" panose="02020603050405020304" pitchFamily="18" charset="0"/>
              </a:rPr>
              <a:t>PAR (Photosynthetically Active Radiation)</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Hydrological</a:t>
            </a:r>
          </a:p>
          <a:p>
            <a:r>
              <a:rPr lang="en-US" sz="2600" dirty="0">
                <a:latin typeface="Times New Roman" panose="02020603050405020304" pitchFamily="18" charset="0"/>
                <a:cs typeface="Times New Roman" panose="02020603050405020304" pitchFamily="18" charset="0"/>
              </a:rPr>
              <a:t>Morgan Creek flow</a:t>
            </a:r>
          </a:p>
          <a:p>
            <a:r>
              <a:rPr lang="en-US" sz="2600" dirty="0">
                <a:latin typeface="Times New Roman" panose="02020603050405020304" pitchFamily="18" charset="0"/>
                <a:cs typeface="Times New Roman" panose="02020603050405020304" pitchFamily="18" charset="0"/>
              </a:rPr>
              <a:t>New Hope Creek flow</a:t>
            </a:r>
          </a:p>
          <a:p>
            <a:r>
              <a:rPr lang="en-US" sz="2600" dirty="0">
                <a:latin typeface="Times New Roman" panose="02020603050405020304" pitchFamily="18" charset="0"/>
                <a:cs typeface="Times New Roman" panose="02020603050405020304" pitchFamily="18" charset="0"/>
              </a:rPr>
              <a:t>Haw River flow</a:t>
            </a:r>
          </a:p>
        </p:txBody>
      </p:sp>
      <p:sp>
        <p:nvSpPr>
          <p:cNvPr id="6" name="Rectangle 5"/>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00604"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2. Can environmental parameters be identified as drivers of phytoplankton abundance and/or composition shifts?</a:t>
            </a:r>
          </a:p>
        </p:txBody>
      </p:sp>
      <p:sp>
        <p:nvSpPr>
          <p:cNvPr id="8" name="TextBox 7"/>
          <p:cNvSpPr txBox="1"/>
          <p:nvPr/>
        </p:nvSpPr>
        <p:spPr>
          <a:xfrm>
            <a:off x="8810212" y="1414906"/>
            <a:ext cx="2900819" cy="1446550"/>
          </a:xfrm>
          <a:prstGeom prst="rect">
            <a:avLst/>
          </a:prstGeom>
          <a:noFill/>
          <a:ln w="19050">
            <a:solidFill>
              <a:schemeClr val="accent1"/>
            </a:solidFill>
          </a:ln>
        </p:spPr>
        <p:txBody>
          <a:bodyPr wrap="square" rtlCol="0">
            <a:spAutoFit/>
          </a:bodyPr>
          <a:lstStyle/>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Nitrogen species as consistent driver of biomass and density changes</a:t>
            </a:r>
          </a:p>
        </p:txBody>
      </p:sp>
    </p:spTree>
    <p:extLst>
      <p:ext uri="{BB962C8B-B14F-4D97-AF65-F5344CB8AC3E}">
        <p14:creationId xmlns:p14="http://schemas.microsoft.com/office/powerpoint/2010/main" val="15532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0604" y="1325562"/>
            <a:ext cx="5181600" cy="5064725"/>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Chemical</a:t>
            </a:r>
            <a:endParaRPr lang="en-US" sz="2600" dirty="0">
              <a:latin typeface="Times New Roman" panose="02020603050405020304" pitchFamily="18" charset="0"/>
              <a:cs typeface="Times New Roman" panose="02020603050405020304" pitchFamily="18" charset="0"/>
            </a:endParaRPr>
          </a:p>
          <a:p>
            <a:r>
              <a:rPr lang="en-US" sz="2600" b="1" dirty="0">
                <a:solidFill>
                  <a:srgbClr val="FF0000"/>
                </a:solidFill>
                <a:latin typeface="Times New Roman" panose="02020603050405020304" pitchFamily="18" charset="0"/>
                <a:cs typeface="Times New Roman" panose="02020603050405020304" pitchFamily="18" charset="0"/>
              </a:rPr>
              <a:t>NO</a:t>
            </a:r>
            <a:r>
              <a:rPr lang="en-US" sz="2600" b="1" baseline="-25000" dirty="0">
                <a:solidFill>
                  <a:srgbClr val="FF0000"/>
                </a:solidFill>
                <a:latin typeface="Times New Roman" panose="02020603050405020304" pitchFamily="18" charset="0"/>
                <a:cs typeface="Times New Roman" panose="02020603050405020304" pitchFamily="18" charset="0"/>
              </a:rPr>
              <a:t>x</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(nitrate plus nitrite)</a:t>
            </a:r>
          </a:p>
          <a:p>
            <a:r>
              <a:rPr lang="en-US" sz="2600" dirty="0">
                <a:latin typeface="Times New Roman" panose="02020603050405020304" pitchFamily="18" charset="0"/>
                <a:cs typeface="Times New Roman" panose="02020603050405020304" pitchFamily="18" charset="0"/>
              </a:rPr>
              <a:t>NH</a:t>
            </a:r>
            <a:r>
              <a:rPr lang="en-US" sz="2600" baseline="-250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(ammonia)</a:t>
            </a:r>
            <a:endParaRPr lang="en-US" sz="2600" baseline="-250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TKN (total Kjeldahl nitrogen)</a:t>
            </a:r>
          </a:p>
          <a:p>
            <a:pPr lvl="1"/>
            <a:r>
              <a:rPr lang="en-US" dirty="0">
                <a:latin typeface="Times New Roman" panose="02020603050405020304" pitchFamily="18" charset="0"/>
                <a:cs typeface="Times New Roman" panose="02020603050405020304" pitchFamily="18" charset="0"/>
              </a:rPr>
              <a:t>Organic N plus ammonia</a:t>
            </a:r>
          </a:p>
          <a:p>
            <a:r>
              <a:rPr lang="en-US" sz="2600" dirty="0">
                <a:latin typeface="Times New Roman" panose="02020603050405020304" pitchFamily="18" charset="0"/>
                <a:cs typeface="Times New Roman" panose="02020603050405020304" pitchFamily="18" charset="0"/>
              </a:rPr>
              <a:t>TP (total phosphorus)</a:t>
            </a:r>
          </a:p>
          <a:p>
            <a:r>
              <a:rPr lang="en-US" sz="2600" dirty="0">
                <a:latin typeface="Times New Roman" panose="02020603050405020304" pitchFamily="18" charset="0"/>
                <a:cs typeface="Times New Roman" panose="02020603050405020304" pitchFamily="18" charset="0"/>
              </a:rPr>
              <a:t>TKN:TP</a:t>
            </a:r>
          </a:p>
          <a:p>
            <a:r>
              <a:rPr lang="en-US" sz="2600" dirty="0">
                <a:latin typeface="Times New Roman" panose="02020603050405020304" pitchFamily="18" charset="0"/>
                <a:cs typeface="Times New Roman" panose="02020603050405020304" pitchFamily="18" charset="0"/>
              </a:rPr>
              <a:t>Turbidity</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Physical</a:t>
            </a:r>
          </a:p>
          <a:p>
            <a:r>
              <a:rPr lang="en-US" sz="2600" b="1" dirty="0">
                <a:solidFill>
                  <a:srgbClr val="FF0000"/>
                </a:solidFill>
                <a:latin typeface="Times New Roman" panose="02020603050405020304" pitchFamily="18" charset="0"/>
                <a:cs typeface="Times New Roman" panose="02020603050405020304" pitchFamily="18" charset="0"/>
              </a:rPr>
              <a:t>Temperature</a:t>
            </a:r>
          </a:p>
          <a:p>
            <a:r>
              <a:rPr lang="en-US" sz="2600" dirty="0">
                <a:latin typeface="Times New Roman" panose="02020603050405020304" pitchFamily="18" charset="0"/>
                <a:cs typeface="Times New Roman" panose="02020603050405020304" pitchFamily="18" charset="0"/>
              </a:rPr>
              <a:t>DO (dissolved oxygen)</a:t>
            </a:r>
          </a:p>
          <a:p>
            <a:r>
              <a:rPr lang="en-US" sz="2600" dirty="0">
                <a:latin typeface="Times New Roman" panose="02020603050405020304" pitchFamily="18" charset="0"/>
                <a:cs typeface="Times New Roman" panose="02020603050405020304" pitchFamily="18" charset="0"/>
              </a:rPr>
              <a:t>pH</a:t>
            </a:r>
          </a:p>
        </p:txBody>
      </p:sp>
      <p:sp>
        <p:nvSpPr>
          <p:cNvPr id="5" name="Content Placeholder 4"/>
          <p:cNvSpPr>
            <a:spLocks noGrp="1"/>
          </p:cNvSpPr>
          <p:nvPr>
            <p:ph sz="half" idx="2"/>
          </p:nvPr>
        </p:nvSpPr>
        <p:spPr>
          <a:xfrm>
            <a:off x="5582204" y="1325563"/>
            <a:ext cx="3228008" cy="4351338"/>
          </a:xfrm>
        </p:spPr>
        <p:txBody>
          <a:bodyPr>
            <a:normAutofit fontScale="92500" lnSpcReduction="20000"/>
          </a:bodyPr>
          <a:lstStyle/>
          <a:p>
            <a:pPr marL="0" indent="0">
              <a:buNone/>
            </a:pPr>
            <a:r>
              <a:rPr lang="en-US" sz="2600" u="sng" dirty="0">
                <a:latin typeface="Times New Roman" panose="02020603050405020304" pitchFamily="18" charset="0"/>
                <a:cs typeface="Times New Roman" panose="02020603050405020304" pitchFamily="18" charset="0"/>
              </a:rPr>
              <a:t>Meteorological</a:t>
            </a:r>
          </a:p>
          <a:p>
            <a:r>
              <a:rPr lang="en-US" sz="2600" dirty="0">
                <a:latin typeface="Times New Roman" panose="02020603050405020304" pitchFamily="18" charset="0"/>
                <a:cs typeface="Times New Roman" panose="02020603050405020304" pitchFamily="18" charset="0"/>
              </a:rPr>
              <a:t>Precipitation</a:t>
            </a:r>
          </a:p>
          <a:p>
            <a:r>
              <a:rPr lang="en-US" sz="2600" dirty="0">
                <a:latin typeface="Times New Roman" panose="02020603050405020304" pitchFamily="18" charset="0"/>
                <a:cs typeface="Times New Roman" panose="02020603050405020304" pitchFamily="18" charset="0"/>
              </a:rPr>
              <a:t>Wind speed</a:t>
            </a:r>
          </a:p>
          <a:p>
            <a:r>
              <a:rPr lang="en-US" sz="2600" dirty="0">
                <a:latin typeface="Times New Roman" panose="02020603050405020304" pitchFamily="18" charset="0"/>
                <a:cs typeface="Times New Roman" panose="02020603050405020304" pitchFamily="18" charset="0"/>
              </a:rPr>
              <a:t>PAR (Photosynthetically Active Radiation)</a:t>
            </a:r>
          </a:p>
          <a:p>
            <a:endParaRPr lang="en-US" sz="2600" dirty="0">
              <a:latin typeface="Times New Roman" panose="02020603050405020304" pitchFamily="18" charset="0"/>
              <a:cs typeface="Times New Roman" panose="02020603050405020304" pitchFamily="18" charset="0"/>
            </a:endParaRPr>
          </a:p>
          <a:p>
            <a:pPr marL="0" indent="0">
              <a:buNone/>
            </a:pPr>
            <a:r>
              <a:rPr lang="en-US" sz="2600" u="sng" dirty="0">
                <a:latin typeface="Times New Roman" panose="02020603050405020304" pitchFamily="18" charset="0"/>
                <a:cs typeface="Times New Roman" panose="02020603050405020304" pitchFamily="18" charset="0"/>
              </a:rPr>
              <a:t>Hydrological</a:t>
            </a:r>
          </a:p>
          <a:p>
            <a:r>
              <a:rPr lang="en-US" sz="2600" dirty="0">
                <a:latin typeface="Times New Roman" panose="02020603050405020304" pitchFamily="18" charset="0"/>
                <a:cs typeface="Times New Roman" panose="02020603050405020304" pitchFamily="18" charset="0"/>
              </a:rPr>
              <a:t>Morgan Creek flow</a:t>
            </a:r>
          </a:p>
          <a:p>
            <a:r>
              <a:rPr lang="en-US" sz="2600" dirty="0">
                <a:latin typeface="Times New Roman" panose="02020603050405020304" pitchFamily="18" charset="0"/>
                <a:cs typeface="Times New Roman" panose="02020603050405020304" pitchFamily="18" charset="0"/>
              </a:rPr>
              <a:t>New Hope Creek flow</a:t>
            </a:r>
          </a:p>
          <a:p>
            <a:r>
              <a:rPr lang="en-US" sz="2600" dirty="0">
                <a:latin typeface="Times New Roman" panose="02020603050405020304" pitchFamily="18" charset="0"/>
                <a:cs typeface="Times New Roman" panose="02020603050405020304" pitchFamily="18" charset="0"/>
              </a:rPr>
              <a:t>Haw River flow</a:t>
            </a:r>
          </a:p>
        </p:txBody>
      </p:sp>
      <p:sp>
        <p:nvSpPr>
          <p:cNvPr id="6" name="Rectangle 5"/>
          <p:cNvSpPr/>
          <p:nvPr/>
        </p:nvSpPr>
        <p:spPr>
          <a:xfrm>
            <a:off x="0" y="6390287"/>
            <a:ext cx="12192000" cy="25224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00604"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6"/>
                </a:solidFill>
                <a:latin typeface="Times New Roman" panose="02020603050405020304" pitchFamily="18" charset="0"/>
                <a:cs typeface="Times New Roman" panose="02020603050405020304" pitchFamily="18" charset="0"/>
              </a:rPr>
              <a:t>2. Can environmental parameters be identified as drivers of phytoplankton abundance and/or composition shifts?</a:t>
            </a:r>
          </a:p>
        </p:txBody>
      </p:sp>
      <p:sp>
        <p:nvSpPr>
          <p:cNvPr id="8" name="TextBox 7"/>
          <p:cNvSpPr txBox="1"/>
          <p:nvPr/>
        </p:nvSpPr>
        <p:spPr>
          <a:xfrm>
            <a:off x="8810212" y="1414906"/>
            <a:ext cx="2900819" cy="3139321"/>
          </a:xfrm>
          <a:prstGeom prst="rect">
            <a:avLst/>
          </a:prstGeom>
          <a:noFill/>
          <a:ln w="19050">
            <a:solidFill>
              <a:schemeClr val="accent1"/>
            </a:solidFill>
          </a:ln>
        </p:spPr>
        <p:txBody>
          <a:bodyPr wrap="square" rtlCol="0">
            <a:spAutoFit/>
          </a:bodyPr>
          <a:lstStyle/>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Nitrogen species as consistent driver of biomass and density changes</a:t>
            </a:r>
          </a:p>
          <a:p>
            <a:pPr marL="342900" indent="-342900">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Dissolved N and temperature best explain genera composition shifts</a:t>
            </a:r>
          </a:p>
        </p:txBody>
      </p:sp>
    </p:spTree>
    <p:extLst>
      <p:ext uri="{BB962C8B-B14F-4D97-AF65-F5344CB8AC3E}">
        <p14:creationId xmlns:p14="http://schemas.microsoft.com/office/powerpoint/2010/main" val="21831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8387</TotalTime>
  <Words>5483</Words>
  <Application>Microsoft Office PowerPoint</Application>
  <PresentationFormat>Widescreen</PresentationFormat>
  <Paragraphs>2452</Paragraphs>
  <Slides>49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Courier New</vt:lpstr>
      <vt:lpstr>Tahoma</vt:lpstr>
      <vt:lpstr>Times New Roman</vt:lpstr>
      <vt:lpstr>Wingdings</vt:lpstr>
      <vt:lpstr>Office Theme</vt:lpstr>
      <vt:lpstr>Algal Blooms and Cyanotoxins in Jordan Lake, NC</vt:lpstr>
      <vt:lpstr>Cyanobacterial Harmful Algal Blooms (CyanoHABs) and Jordan Lake </vt:lpstr>
      <vt:lpstr>CyanoHABs in Jordan Lake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Protection Agency (EPA) National Lakes Assessment 2007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Picture References </vt:lpstr>
      <vt:lpstr>PowerPoint Presentation</vt:lpstr>
      <vt:lpstr>PowerPoint Presentation</vt:lpstr>
      <vt:lpstr>Environmental Drivers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Spatiotemporal Trends in Phytoplankton Community Shifts and Toxin Presence in Jordan Lake, North Carolina</dc:title>
  <dc:creator>Dan Wiltsie</dc:creator>
  <cp:lastModifiedBy>Wiltsie, Dan</cp:lastModifiedBy>
  <cp:revision>394</cp:revision>
  <dcterms:created xsi:type="dcterms:W3CDTF">2017-10-17T17:01:01Z</dcterms:created>
  <dcterms:modified xsi:type="dcterms:W3CDTF">2018-07-31T12:10:35Z</dcterms:modified>
</cp:coreProperties>
</file>